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452" r:id="rId2"/>
    <p:sldId id="490" r:id="rId3"/>
    <p:sldId id="485" r:id="rId4"/>
    <p:sldId id="474" r:id="rId5"/>
    <p:sldId id="475" r:id="rId6"/>
    <p:sldId id="487" r:id="rId7"/>
    <p:sldId id="476" r:id="rId8"/>
    <p:sldId id="457" r:id="rId9"/>
    <p:sldId id="486" r:id="rId10"/>
    <p:sldId id="478" r:id="rId11"/>
    <p:sldId id="477" r:id="rId12"/>
    <p:sldId id="488" r:id="rId13"/>
    <p:sldId id="480" r:id="rId14"/>
    <p:sldId id="481" r:id="rId15"/>
    <p:sldId id="482" r:id="rId16"/>
    <p:sldId id="483" r:id="rId17"/>
    <p:sldId id="459" r:id="rId18"/>
    <p:sldId id="484" r:id="rId19"/>
    <p:sldId id="491" r:id="rId20"/>
  </p:sldIdLst>
  <p:sldSz cx="9144000" cy="6858000" type="screen4x3"/>
  <p:notesSz cx="6797675" cy="99266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AA6112C9-2BAD-4787-88F5-B35999FF1896}">
          <p14:sldIdLst>
            <p14:sldId id="452"/>
            <p14:sldId id="490"/>
            <p14:sldId id="485"/>
            <p14:sldId id="474"/>
            <p14:sldId id="475"/>
            <p14:sldId id="487"/>
            <p14:sldId id="476"/>
            <p14:sldId id="457"/>
            <p14:sldId id="486"/>
            <p14:sldId id="478"/>
            <p14:sldId id="477"/>
            <p14:sldId id="488"/>
            <p14:sldId id="480"/>
            <p14:sldId id="481"/>
            <p14:sldId id="482"/>
            <p14:sldId id="483"/>
            <p14:sldId id="459"/>
            <p14:sldId id="484"/>
            <p14:sldId id="491"/>
          </p14:sldIdLst>
        </p14:section>
        <p14:section name="제목 없는 구역" id="{C49971B4-36BC-48DD-A68B-6367A534D4AB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ov2814" initials="n" lastIdx="1" clrIdx="0">
    <p:extLst>
      <p:ext uri="{19B8F6BF-5375-455C-9EA6-DF929625EA0E}">
        <p15:presenceInfo xmlns:p15="http://schemas.microsoft.com/office/powerpoint/2012/main" userId="nov2814" providerId="None"/>
      </p:ext>
    </p:extLst>
  </p:cmAuthor>
  <p:cmAuthor id="2" name="user" initials="u" lastIdx="3" clrIdx="1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FFFF99"/>
    <a:srgbClr val="9ABD51"/>
    <a:srgbClr val="FFFF00"/>
    <a:srgbClr val="3F352D"/>
    <a:srgbClr val="C0504D"/>
    <a:srgbClr val="9BBB59"/>
    <a:srgbClr val="FF771E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63" autoAdjust="0"/>
    <p:restoredTop sz="97454" autoAdjust="0"/>
  </p:normalViewPr>
  <p:slideViewPr>
    <p:cSldViewPr snapToGrid="0">
      <p:cViewPr varScale="1">
        <p:scale>
          <a:sx n="114" d="100"/>
          <a:sy n="114" d="100"/>
        </p:scale>
        <p:origin x="57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3276" y="90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6145" cy="496332"/>
          </a:xfrm>
          <a:prstGeom prst="rect">
            <a:avLst/>
          </a:prstGeom>
        </p:spPr>
        <p:txBody>
          <a:bodyPr vert="horz" lIns="92290" tIns="46145" rIns="92290" bIns="46145" rtlCol="0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911" y="0"/>
            <a:ext cx="2946144" cy="496332"/>
          </a:xfrm>
          <a:prstGeom prst="rect">
            <a:avLst/>
          </a:prstGeom>
        </p:spPr>
        <p:txBody>
          <a:bodyPr vert="horz" lIns="92290" tIns="46145" rIns="92290" bIns="46145" rtlCol="0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7FA2ECDE-84B1-46D5-BB17-CEF75EB5DF9C}" type="datetimeFigureOut">
              <a:rPr lang="ko-KR" altLang="en-US"/>
              <a:pPr>
                <a:defRPr/>
              </a:pPr>
              <a:t>2022-09-20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9427125"/>
            <a:ext cx="2946145" cy="497923"/>
          </a:xfrm>
          <a:prstGeom prst="rect">
            <a:avLst/>
          </a:prstGeom>
        </p:spPr>
        <p:txBody>
          <a:bodyPr vert="horz" lIns="92290" tIns="46145" rIns="92290" bIns="46145" rtlCol="0" anchor="b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911" y="9427125"/>
            <a:ext cx="2946144" cy="497923"/>
          </a:xfrm>
          <a:prstGeom prst="rect">
            <a:avLst/>
          </a:prstGeom>
        </p:spPr>
        <p:txBody>
          <a:bodyPr vert="horz" lIns="92290" tIns="46145" rIns="92290" bIns="46145" rtlCol="0" anchor="b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26F1B764-D5A2-4DF1-B2B8-D823FF5CA60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36435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6145" cy="496332"/>
          </a:xfrm>
          <a:prstGeom prst="rect">
            <a:avLst/>
          </a:prstGeom>
        </p:spPr>
        <p:txBody>
          <a:bodyPr vert="horz" lIns="88598" tIns="44299" rIns="88598" bIns="44299" rtlCol="0"/>
          <a:lstStyle>
            <a:lvl1pPr algn="l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911" y="0"/>
            <a:ext cx="2946144" cy="496332"/>
          </a:xfrm>
          <a:prstGeom prst="rect">
            <a:avLst/>
          </a:prstGeom>
        </p:spPr>
        <p:txBody>
          <a:bodyPr vert="horz" lIns="88598" tIns="44299" rIns="88598" bIns="44299" rtlCol="0"/>
          <a:lstStyle>
            <a:lvl1pPr algn="r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B9451B83-77C9-4B81-840B-757F7D57B016}" type="datetimeFigureOut">
              <a:rPr lang="ko-KR" altLang="en-US"/>
              <a:pPr>
                <a:defRPr/>
              </a:pPr>
              <a:t>2022-09-20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65076" y="710671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598" tIns="44299" rIns="88598" bIns="44299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8634" y="4715153"/>
            <a:ext cx="5440407" cy="4466987"/>
          </a:xfrm>
          <a:prstGeom prst="rect">
            <a:avLst/>
          </a:prstGeom>
        </p:spPr>
        <p:txBody>
          <a:bodyPr vert="horz" lIns="88598" tIns="44299" rIns="88598" bIns="44299" rtlCol="0">
            <a:normAutofit/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28717"/>
            <a:ext cx="2946145" cy="496332"/>
          </a:xfrm>
          <a:prstGeom prst="rect">
            <a:avLst/>
          </a:prstGeom>
        </p:spPr>
        <p:txBody>
          <a:bodyPr vert="horz" lIns="88598" tIns="44299" rIns="88598" bIns="44299" rtlCol="0" anchor="b"/>
          <a:lstStyle>
            <a:lvl1pPr algn="l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17071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 bwMode="auto">
          <a:xfrm>
            <a:off x="6492305" y="9638864"/>
            <a:ext cx="305371" cy="290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5540" tIns="47769" rIns="95540" bIns="47769" anchor="b">
            <a:spAutoFit/>
          </a:bodyPr>
          <a:lstStyle/>
          <a:p>
            <a:pPr algn="r" defTabSz="954949">
              <a:spcBef>
                <a:spcPct val="50000"/>
              </a:spcBef>
              <a:defRPr/>
            </a:pPr>
            <a:fld id="{3D4EE57B-D191-499B-A35B-E008F8293557}" type="slidenum">
              <a:rPr lang="en-US" altLang="ko-KR" sz="12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pitchFamily="50" charset="-127"/>
              </a:rPr>
              <a:pPr algn="r" defTabSz="954949">
                <a:spcBef>
                  <a:spcPct val="50000"/>
                </a:spcBef>
                <a:defRPr/>
              </a:pPr>
              <a:t>1</a:t>
            </a:fld>
            <a:endParaRPr lang="en-US" altLang="ko-KR" sz="12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  <a:ea typeface="굴림" pitchFamily="50" charset="-127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11200"/>
            <a:ext cx="4962525" cy="3722688"/>
          </a:xfrm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979" y="6804280"/>
            <a:ext cx="192446" cy="281380"/>
          </a:xfrm>
          <a:noFill/>
          <a:ln/>
        </p:spPr>
        <p:txBody>
          <a:bodyPr/>
          <a:lstStyle/>
          <a:p>
            <a:pPr eaLnBrk="1" hangingPunct="1"/>
            <a:endParaRPr lang="ko-KR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>
          <a:xfrm>
            <a:off x="3849911" y="9428717"/>
            <a:ext cx="2946144" cy="49633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340EA7A-D1F6-4D15-A99A-0B3775FD8AD3}" type="slidenum">
              <a:rPr lang="ko-KR" altLang="en-US" smtClean="0"/>
              <a:pPr>
                <a:defRPr/>
              </a:pPr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24356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7575" y="711200"/>
            <a:ext cx="4962525" cy="372268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40EA7A-D1F6-4D15-A99A-0B3775FD8AD3}" type="slidenum">
              <a:rPr lang="ko-KR" altLang="en-US" smtClean="0"/>
              <a:pPr>
                <a:defRPr/>
              </a:pPr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1374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선린로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8"/>
          <p:cNvSpPr>
            <a:spLocks noChangeArrowheads="1"/>
          </p:cNvSpPr>
          <p:nvPr/>
        </p:nvSpPr>
        <p:spPr bwMode="auto">
          <a:xfrm>
            <a:off x="3454400" y="6521450"/>
            <a:ext cx="2189163" cy="336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fontAlgn="ctr">
              <a:defRPr/>
            </a:pPr>
            <a:r>
              <a:rPr lang="ko-KR" altLang="en-US" sz="1400" b="1" dirty="0" err="1">
                <a:latin typeface="+mn-ea"/>
                <a:ea typeface="+mn-ea"/>
              </a:rPr>
              <a:t>선린테크</a:t>
            </a:r>
            <a:r>
              <a:rPr lang="ko-KR" altLang="en-US" sz="1400" b="1" dirty="0">
                <a:latin typeface="+mn-ea"/>
                <a:ea typeface="+mn-ea"/>
              </a:rPr>
              <a:t>㈜</a:t>
            </a:r>
          </a:p>
        </p:txBody>
      </p:sp>
      <p:sp>
        <p:nvSpPr>
          <p:cNvPr id="20" name="Rectangle 14"/>
          <p:cNvSpPr>
            <a:spLocks noChangeArrowheads="1"/>
          </p:cNvSpPr>
          <p:nvPr/>
        </p:nvSpPr>
        <p:spPr bwMode="auto">
          <a:xfrm>
            <a:off x="0" y="6421438"/>
            <a:ext cx="9144000" cy="65087"/>
          </a:xfrm>
          <a:prstGeom prst="rect">
            <a:avLst/>
          </a:prstGeom>
          <a:gradFill rotWithShape="0">
            <a:gsLst>
              <a:gs pos="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 b="1">
              <a:latin typeface="+mn-ea"/>
              <a:ea typeface="+mn-ea"/>
            </a:endParaRPr>
          </a:p>
        </p:txBody>
      </p:sp>
      <p:sp>
        <p:nvSpPr>
          <p:cNvPr id="57" name="Rectangle 28"/>
          <p:cNvSpPr>
            <a:spLocks noChangeArrowheads="1"/>
          </p:cNvSpPr>
          <p:nvPr/>
        </p:nvSpPr>
        <p:spPr bwMode="auto">
          <a:xfrm>
            <a:off x="304" y="6548560"/>
            <a:ext cx="101569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fontAlgn="ctr">
              <a:defRPr/>
            </a:pPr>
            <a:r>
              <a:rPr lang="ko-KR" altLang="en-US" sz="1200" b="1" dirty="0" err="1">
                <a:latin typeface="+mn-ea"/>
                <a:ea typeface="+mn-ea"/>
              </a:rPr>
              <a:t>품질생기팀</a:t>
            </a:r>
            <a:endParaRPr lang="ko-KR" altLang="en-US" sz="1200" b="1" dirty="0">
              <a:latin typeface="+mn-ea"/>
              <a:ea typeface="+mn-ea"/>
            </a:endParaRPr>
          </a:p>
        </p:txBody>
      </p:sp>
      <p:sp>
        <p:nvSpPr>
          <p:cNvPr id="21" name="슬라이드 번호 개체 틀 3"/>
          <p:cNvSpPr txBox="1">
            <a:spLocks/>
          </p:cNvSpPr>
          <p:nvPr/>
        </p:nvSpPr>
        <p:spPr bwMode="auto">
          <a:xfrm>
            <a:off x="8123977" y="6526212"/>
            <a:ext cx="871538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D43D3EE-1627-491A-859F-56F6677D30F6}" type="slidenum">
              <a:rPr lang="en-US" altLang="ko-KR" sz="1200" b="1" smtClean="0">
                <a:latin typeface="+mn-ea"/>
                <a:ea typeface="+mn-ea"/>
              </a:rPr>
              <a:pPr algn="r"/>
              <a:t>‹#›</a:t>
            </a:fld>
            <a:r>
              <a:rPr lang="en-US" altLang="ko-KR" sz="1200" b="1" dirty="0">
                <a:latin typeface="+mn-ea"/>
                <a:ea typeface="+mn-ea"/>
              </a:rPr>
              <a:t>/13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60" r:id="rId2"/>
  </p:sldLayoutIdLst>
  <p:transition/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3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371"/>
          <p:cNvGrpSpPr>
            <a:grpSpLocks noChangeAspect="1"/>
          </p:cNvGrpSpPr>
          <p:nvPr/>
        </p:nvGrpSpPr>
        <p:grpSpPr>
          <a:xfrm>
            <a:off x="251688" y="214165"/>
            <a:ext cx="568693" cy="144194"/>
            <a:chOff x="1418771" y="1836116"/>
            <a:chExt cx="12204525" cy="3094508"/>
          </a:xfrm>
          <a:solidFill>
            <a:schemeClr val="tx1"/>
          </a:solidFill>
        </p:grpSpPr>
        <p:grpSp>
          <p:nvGrpSpPr>
            <p:cNvPr id="9" name="그룹 33"/>
            <p:cNvGrpSpPr/>
            <p:nvPr/>
          </p:nvGrpSpPr>
          <p:grpSpPr>
            <a:xfrm>
              <a:off x="4593771" y="1840895"/>
              <a:ext cx="2688772" cy="2975428"/>
              <a:chOff x="4593771" y="1840895"/>
              <a:chExt cx="2688772" cy="2975428"/>
            </a:xfrm>
            <a:grpFill/>
          </p:grpSpPr>
          <p:grpSp>
            <p:nvGrpSpPr>
              <p:cNvPr id="27" name="그룹 16"/>
              <p:cNvGrpSpPr/>
              <p:nvPr/>
            </p:nvGrpSpPr>
            <p:grpSpPr>
              <a:xfrm>
                <a:off x="4735286" y="1840895"/>
                <a:ext cx="2414814" cy="1314148"/>
                <a:chOff x="4735286" y="1840895"/>
                <a:chExt cx="2414814" cy="1314148"/>
              </a:xfrm>
              <a:grpFill/>
            </p:grpSpPr>
            <p:sp>
              <p:nvSpPr>
                <p:cNvPr id="30" name="자유형 29"/>
                <p:cNvSpPr/>
                <p:nvPr/>
              </p:nvSpPr>
              <p:spPr>
                <a:xfrm>
                  <a:off x="4735286" y="1840895"/>
                  <a:ext cx="2414814" cy="1314148"/>
                </a:xfrm>
                <a:custGeom>
                  <a:avLst/>
                  <a:gdLst>
                    <a:gd name="connsiteX0" fmla="*/ 10885 w 2414814"/>
                    <a:gd name="connsiteY0" fmla="*/ 564848 h 1314148"/>
                    <a:gd name="connsiteX1" fmla="*/ 68943 w 2414814"/>
                    <a:gd name="connsiteY1" fmla="*/ 423334 h 1314148"/>
                    <a:gd name="connsiteX2" fmla="*/ 174171 w 2414814"/>
                    <a:gd name="connsiteY2" fmla="*/ 296334 h 1314148"/>
                    <a:gd name="connsiteX3" fmla="*/ 330200 w 2414814"/>
                    <a:gd name="connsiteY3" fmla="*/ 183848 h 1314148"/>
                    <a:gd name="connsiteX4" fmla="*/ 573314 w 2414814"/>
                    <a:gd name="connsiteY4" fmla="*/ 85876 h 1314148"/>
                    <a:gd name="connsiteX5" fmla="*/ 965200 w 2414814"/>
                    <a:gd name="connsiteY5" fmla="*/ 13305 h 1314148"/>
                    <a:gd name="connsiteX6" fmla="*/ 1331685 w 2414814"/>
                    <a:gd name="connsiteY6" fmla="*/ 6048 h 1314148"/>
                    <a:gd name="connsiteX7" fmla="*/ 1618343 w 2414814"/>
                    <a:gd name="connsiteY7" fmla="*/ 31448 h 1314148"/>
                    <a:gd name="connsiteX8" fmla="*/ 1868714 w 2414814"/>
                    <a:gd name="connsiteY8" fmla="*/ 93134 h 1314148"/>
                    <a:gd name="connsiteX9" fmla="*/ 2108200 w 2414814"/>
                    <a:gd name="connsiteY9" fmla="*/ 198362 h 1314148"/>
                    <a:gd name="connsiteX10" fmla="*/ 2260600 w 2414814"/>
                    <a:gd name="connsiteY10" fmla="*/ 318105 h 1314148"/>
                    <a:gd name="connsiteX11" fmla="*/ 2369457 w 2414814"/>
                    <a:gd name="connsiteY11" fmla="*/ 466876 h 1314148"/>
                    <a:gd name="connsiteX12" fmla="*/ 2405743 w 2414814"/>
                    <a:gd name="connsiteY12" fmla="*/ 593876 h 1314148"/>
                    <a:gd name="connsiteX13" fmla="*/ 2402114 w 2414814"/>
                    <a:gd name="connsiteY13" fmla="*/ 739019 h 1314148"/>
                    <a:gd name="connsiteX14" fmla="*/ 2329543 w 2414814"/>
                    <a:gd name="connsiteY14" fmla="*/ 916819 h 1314148"/>
                    <a:gd name="connsiteX15" fmla="*/ 2180771 w 2414814"/>
                    <a:gd name="connsiteY15" fmla="*/ 1061962 h 1314148"/>
                    <a:gd name="connsiteX16" fmla="*/ 2028371 w 2414814"/>
                    <a:gd name="connsiteY16" fmla="*/ 1152676 h 1314148"/>
                    <a:gd name="connsiteX17" fmla="*/ 1767114 w 2414814"/>
                    <a:gd name="connsiteY17" fmla="*/ 1247019 h 1314148"/>
                    <a:gd name="connsiteX18" fmla="*/ 1397000 w 2414814"/>
                    <a:gd name="connsiteY18" fmla="*/ 1301448 h 1314148"/>
                    <a:gd name="connsiteX19" fmla="*/ 976085 w 2414814"/>
                    <a:gd name="connsiteY19" fmla="*/ 1301448 h 1314148"/>
                    <a:gd name="connsiteX20" fmla="*/ 562428 w 2414814"/>
                    <a:gd name="connsiteY20" fmla="*/ 1225248 h 1314148"/>
                    <a:gd name="connsiteX21" fmla="*/ 210457 w 2414814"/>
                    <a:gd name="connsiteY21" fmla="*/ 1047448 h 1314148"/>
                    <a:gd name="connsiteX22" fmla="*/ 36285 w 2414814"/>
                    <a:gd name="connsiteY22" fmla="*/ 836991 h 1314148"/>
                    <a:gd name="connsiteX23" fmla="*/ 0 w 2414814"/>
                    <a:gd name="connsiteY23" fmla="*/ 630162 h 1314148"/>
                    <a:gd name="connsiteX24" fmla="*/ 0 w 2414814"/>
                    <a:gd name="connsiteY24" fmla="*/ 630162 h 1314148"/>
                    <a:gd name="connsiteX25" fmla="*/ 468085 w 2414814"/>
                    <a:gd name="connsiteY25" fmla="*/ 630162 h 1314148"/>
                    <a:gd name="connsiteX26" fmla="*/ 468085 w 2414814"/>
                    <a:gd name="connsiteY26" fmla="*/ 630162 h 1314148"/>
                    <a:gd name="connsiteX27" fmla="*/ 468085 w 2414814"/>
                    <a:gd name="connsiteY27" fmla="*/ 699105 h 1314148"/>
                    <a:gd name="connsiteX28" fmla="*/ 515257 w 2414814"/>
                    <a:gd name="connsiteY28" fmla="*/ 786191 h 1314148"/>
                    <a:gd name="connsiteX29" fmla="*/ 656771 w 2414814"/>
                    <a:gd name="connsiteY29" fmla="*/ 876905 h 1314148"/>
                    <a:gd name="connsiteX30" fmla="*/ 845457 w 2414814"/>
                    <a:gd name="connsiteY30" fmla="*/ 938591 h 1314148"/>
                    <a:gd name="connsiteX31" fmla="*/ 1168400 w 2414814"/>
                    <a:gd name="connsiteY31" fmla="*/ 967619 h 1314148"/>
                    <a:gd name="connsiteX32" fmla="*/ 1513114 w 2414814"/>
                    <a:gd name="connsiteY32" fmla="*/ 949476 h 1314148"/>
                    <a:gd name="connsiteX33" fmla="*/ 1810657 w 2414814"/>
                    <a:gd name="connsiteY33" fmla="*/ 847876 h 1314148"/>
                    <a:gd name="connsiteX34" fmla="*/ 1923143 w 2414814"/>
                    <a:gd name="connsiteY34" fmla="*/ 742648 h 1314148"/>
                    <a:gd name="connsiteX35" fmla="*/ 1937657 w 2414814"/>
                    <a:gd name="connsiteY35" fmla="*/ 641048 h 1314148"/>
                    <a:gd name="connsiteX36" fmla="*/ 1905000 w 2414814"/>
                    <a:gd name="connsiteY36" fmla="*/ 543076 h 1314148"/>
                    <a:gd name="connsiteX37" fmla="*/ 1788885 w 2414814"/>
                    <a:gd name="connsiteY37" fmla="*/ 448734 h 1314148"/>
                    <a:gd name="connsiteX38" fmla="*/ 1625600 w 2414814"/>
                    <a:gd name="connsiteY38" fmla="*/ 387048 h 1314148"/>
                    <a:gd name="connsiteX39" fmla="*/ 1411514 w 2414814"/>
                    <a:gd name="connsiteY39" fmla="*/ 350762 h 1314148"/>
                    <a:gd name="connsiteX40" fmla="*/ 1175657 w 2414814"/>
                    <a:gd name="connsiteY40" fmla="*/ 339876 h 1314148"/>
                    <a:gd name="connsiteX41" fmla="*/ 928914 w 2414814"/>
                    <a:gd name="connsiteY41" fmla="*/ 358019 h 1314148"/>
                    <a:gd name="connsiteX42" fmla="*/ 722085 w 2414814"/>
                    <a:gd name="connsiteY42" fmla="*/ 405191 h 1314148"/>
                    <a:gd name="connsiteX43" fmla="*/ 584200 w 2414814"/>
                    <a:gd name="connsiteY43" fmla="*/ 470505 h 1314148"/>
                    <a:gd name="connsiteX44" fmla="*/ 489857 w 2414814"/>
                    <a:gd name="connsiteY44" fmla="*/ 557591 h 1314148"/>
                    <a:gd name="connsiteX45" fmla="*/ 489857 w 2414814"/>
                    <a:gd name="connsiteY45" fmla="*/ 557591 h 1314148"/>
                    <a:gd name="connsiteX46" fmla="*/ 10885 w 2414814"/>
                    <a:gd name="connsiteY46" fmla="*/ 564848 h 13141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</a:cxnLst>
                  <a:rect l="l" t="t" r="r" b="b"/>
                  <a:pathLst>
                    <a:path w="2414814" h="1314148">
                      <a:moveTo>
                        <a:pt x="10885" y="564848"/>
                      </a:moveTo>
                      <a:cubicBezTo>
                        <a:pt x="26307" y="516467"/>
                        <a:pt x="41729" y="468086"/>
                        <a:pt x="68943" y="423334"/>
                      </a:cubicBezTo>
                      <a:cubicBezTo>
                        <a:pt x="96157" y="378582"/>
                        <a:pt x="130628" y="336248"/>
                        <a:pt x="174171" y="296334"/>
                      </a:cubicBezTo>
                      <a:cubicBezTo>
                        <a:pt x="217714" y="256420"/>
                        <a:pt x="263676" y="218924"/>
                        <a:pt x="330200" y="183848"/>
                      </a:cubicBezTo>
                      <a:cubicBezTo>
                        <a:pt x="396724" y="148772"/>
                        <a:pt x="467481" y="114300"/>
                        <a:pt x="573314" y="85876"/>
                      </a:cubicBezTo>
                      <a:cubicBezTo>
                        <a:pt x="679147" y="57452"/>
                        <a:pt x="838805" y="26610"/>
                        <a:pt x="965200" y="13305"/>
                      </a:cubicBezTo>
                      <a:cubicBezTo>
                        <a:pt x="1091595" y="0"/>
                        <a:pt x="1222828" y="3024"/>
                        <a:pt x="1331685" y="6048"/>
                      </a:cubicBezTo>
                      <a:cubicBezTo>
                        <a:pt x="1440542" y="9072"/>
                        <a:pt x="1528838" y="16934"/>
                        <a:pt x="1618343" y="31448"/>
                      </a:cubicBezTo>
                      <a:cubicBezTo>
                        <a:pt x="1707848" y="45962"/>
                        <a:pt x="1787071" y="65315"/>
                        <a:pt x="1868714" y="93134"/>
                      </a:cubicBezTo>
                      <a:cubicBezTo>
                        <a:pt x="1950357" y="120953"/>
                        <a:pt x="2042886" y="160867"/>
                        <a:pt x="2108200" y="198362"/>
                      </a:cubicBezTo>
                      <a:cubicBezTo>
                        <a:pt x="2173514" y="235857"/>
                        <a:pt x="2217057" y="273353"/>
                        <a:pt x="2260600" y="318105"/>
                      </a:cubicBezTo>
                      <a:cubicBezTo>
                        <a:pt x="2304143" y="362857"/>
                        <a:pt x="2345267" y="420914"/>
                        <a:pt x="2369457" y="466876"/>
                      </a:cubicBezTo>
                      <a:cubicBezTo>
                        <a:pt x="2393647" y="512838"/>
                        <a:pt x="2400300" y="548519"/>
                        <a:pt x="2405743" y="593876"/>
                      </a:cubicBezTo>
                      <a:cubicBezTo>
                        <a:pt x="2411186" y="639233"/>
                        <a:pt x="2414814" y="685195"/>
                        <a:pt x="2402114" y="739019"/>
                      </a:cubicBezTo>
                      <a:cubicBezTo>
                        <a:pt x="2389414" y="792843"/>
                        <a:pt x="2366434" y="862995"/>
                        <a:pt x="2329543" y="916819"/>
                      </a:cubicBezTo>
                      <a:cubicBezTo>
                        <a:pt x="2292653" y="970643"/>
                        <a:pt x="2230966" y="1022653"/>
                        <a:pt x="2180771" y="1061962"/>
                      </a:cubicBezTo>
                      <a:cubicBezTo>
                        <a:pt x="2130576" y="1101272"/>
                        <a:pt x="2097314" y="1121833"/>
                        <a:pt x="2028371" y="1152676"/>
                      </a:cubicBezTo>
                      <a:cubicBezTo>
                        <a:pt x="1959428" y="1183519"/>
                        <a:pt x="1872342" y="1222224"/>
                        <a:pt x="1767114" y="1247019"/>
                      </a:cubicBezTo>
                      <a:cubicBezTo>
                        <a:pt x="1661886" y="1271814"/>
                        <a:pt x="1528838" y="1292377"/>
                        <a:pt x="1397000" y="1301448"/>
                      </a:cubicBezTo>
                      <a:cubicBezTo>
                        <a:pt x="1265162" y="1310520"/>
                        <a:pt x="1115180" y="1314148"/>
                        <a:pt x="976085" y="1301448"/>
                      </a:cubicBezTo>
                      <a:cubicBezTo>
                        <a:pt x="836990" y="1288748"/>
                        <a:pt x="690033" y="1267581"/>
                        <a:pt x="562428" y="1225248"/>
                      </a:cubicBezTo>
                      <a:cubicBezTo>
                        <a:pt x="434823" y="1182915"/>
                        <a:pt x="298147" y="1112157"/>
                        <a:pt x="210457" y="1047448"/>
                      </a:cubicBezTo>
                      <a:cubicBezTo>
                        <a:pt x="122767" y="982739"/>
                        <a:pt x="71361" y="906539"/>
                        <a:pt x="36285" y="836991"/>
                      </a:cubicBezTo>
                      <a:cubicBezTo>
                        <a:pt x="1209" y="767443"/>
                        <a:pt x="0" y="630162"/>
                        <a:pt x="0" y="630162"/>
                      </a:cubicBezTo>
                      <a:lnTo>
                        <a:pt x="0" y="630162"/>
                      </a:lnTo>
                      <a:lnTo>
                        <a:pt x="468085" y="630162"/>
                      </a:lnTo>
                      <a:lnTo>
                        <a:pt x="468085" y="630162"/>
                      </a:lnTo>
                      <a:cubicBezTo>
                        <a:pt x="468085" y="641652"/>
                        <a:pt x="460223" y="673100"/>
                        <a:pt x="468085" y="699105"/>
                      </a:cubicBezTo>
                      <a:cubicBezTo>
                        <a:pt x="475947" y="725110"/>
                        <a:pt x="483809" y="756558"/>
                        <a:pt x="515257" y="786191"/>
                      </a:cubicBezTo>
                      <a:cubicBezTo>
                        <a:pt x="546705" y="815824"/>
                        <a:pt x="601738" y="851505"/>
                        <a:pt x="656771" y="876905"/>
                      </a:cubicBezTo>
                      <a:cubicBezTo>
                        <a:pt x="711804" y="902305"/>
                        <a:pt x="760186" y="923472"/>
                        <a:pt x="845457" y="938591"/>
                      </a:cubicBezTo>
                      <a:cubicBezTo>
                        <a:pt x="930728" y="953710"/>
                        <a:pt x="1057124" y="965805"/>
                        <a:pt x="1168400" y="967619"/>
                      </a:cubicBezTo>
                      <a:cubicBezTo>
                        <a:pt x="1279676" y="969433"/>
                        <a:pt x="1406071" y="969433"/>
                        <a:pt x="1513114" y="949476"/>
                      </a:cubicBezTo>
                      <a:cubicBezTo>
                        <a:pt x="1620157" y="929519"/>
                        <a:pt x="1742319" y="882347"/>
                        <a:pt x="1810657" y="847876"/>
                      </a:cubicBezTo>
                      <a:cubicBezTo>
                        <a:pt x="1878995" y="813405"/>
                        <a:pt x="1901976" y="777119"/>
                        <a:pt x="1923143" y="742648"/>
                      </a:cubicBezTo>
                      <a:cubicBezTo>
                        <a:pt x="1944310" y="708177"/>
                        <a:pt x="1940681" y="674310"/>
                        <a:pt x="1937657" y="641048"/>
                      </a:cubicBezTo>
                      <a:cubicBezTo>
                        <a:pt x="1934633" y="607786"/>
                        <a:pt x="1929795" y="575128"/>
                        <a:pt x="1905000" y="543076"/>
                      </a:cubicBezTo>
                      <a:cubicBezTo>
                        <a:pt x="1880205" y="511024"/>
                        <a:pt x="1835452" y="474739"/>
                        <a:pt x="1788885" y="448734"/>
                      </a:cubicBezTo>
                      <a:cubicBezTo>
                        <a:pt x="1742318" y="422729"/>
                        <a:pt x="1688495" y="403377"/>
                        <a:pt x="1625600" y="387048"/>
                      </a:cubicBezTo>
                      <a:cubicBezTo>
                        <a:pt x="1562705" y="370719"/>
                        <a:pt x="1486504" y="358624"/>
                        <a:pt x="1411514" y="350762"/>
                      </a:cubicBezTo>
                      <a:cubicBezTo>
                        <a:pt x="1336524" y="342900"/>
                        <a:pt x="1256090" y="338667"/>
                        <a:pt x="1175657" y="339876"/>
                      </a:cubicBezTo>
                      <a:cubicBezTo>
                        <a:pt x="1095224" y="341086"/>
                        <a:pt x="1004509" y="347133"/>
                        <a:pt x="928914" y="358019"/>
                      </a:cubicBezTo>
                      <a:cubicBezTo>
                        <a:pt x="853319" y="368905"/>
                        <a:pt x="779537" y="386443"/>
                        <a:pt x="722085" y="405191"/>
                      </a:cubicBezTo>
                      <a:cubicBezTo>
                        <a:pt x="664633" y="423939"/>
                        <a:pt x="622905" y="445105"/>
                        <a:pt x="584200" y="470505"/>
                      </a:cubicBezTo>
                      <a:cubicBezTo>
                        <a:pt x="545495" y="495905"/>
                        <a:pt x="489857" y="557591"/>
                        <a:pt x="489857" y="557591"/>
                      </a:cubicBezTo>
                      <a:lnTo>
                        <a:pt x="489857" y="557591"/>
                      </a:lnTo>
                      <a:lnTo>
                        <a:pt x="10885" y="56484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1" name="자유형 30"/>
                <p:cNvSpPr/>
                <p:nvPr/>
              </p:nvSpPr>
              <p:spPr>
                <a:xfrm>
                  <a:off x="4741069" y="2391229"/>
                  <a:ext cx="491943" cy="87085"/>
                </a:xfrm>
                <a:custGeom>
                  <a:avLst/>
                  <a:gdLst>
                    <a:gd name="connsiteX0" fmla="*/ 10886 w 504372"/>
                    <a:gd name="connsiteY0" fmla="*/ 3628 h 87085"/>
                    <a:gd name="connsiteX1" fmla="*/ 504372 w 504372"/>
                    <a:gd name="connsiteY1" fmla="*/ 0 h 87085"/>
                    <a:gd name="connsiteX2" fmla="*/ 504372 w 504372"/>
                    <a:gd name="connsiteY2" fmla="*/ 0 h 87085"/>
                    <a:gd name="connsiteX3" fmla="*/ 478972 w 504372"/>
                    <a:gd name="connsiteY3" fmla="*/ 39914 h 87085"/>
                    <a:gd name="connsiteX4" fmla="*/ 475343 w 504372"/>
                    <a:gd name="connsiteY4" fmla="*/ 87085 h 87085"/>
                    <a:gd name="connsiteX5" fmla="*/ 475343 w 504372"/>
                    <a:gd name="connsiteY5" fmla="*/ 87085 h 87085"/>
                    <a:gd name="connsiteX6" fmla="*/ 0 w 504372"/>
                    <a:gd name="connsiteY6" fmla="*/ 83457 h 87085"/>
                    <a:gd name="connsiteX7" fmla="*/ 0 w 504372"/>
                    <a:gd name="connsiteY7" fmla="*/ 83457 h 87085"/>
                    <a:gd name="connsiteX8" fmla="*/ 10886 w 504372"/>
                    <a:gd name="connsiteY8" fmla="*/ 3628 h 87085"/>
                    <a:gd name="connsiteX0" fmla="*/ 10886 w 504372"/>
                    <a:gd name="connsiteY0" fmla="*/ 3628 h 87085"/>
                    <a:gd name="connsiteX1" fmla="*/ 504372 w 504372"/>
                    <a:gd name="connsiteY1" fmla="*/ 0 h 87085"/>
                    <a:gd name="connsiteX2" fmla="*/ 504372 w 504372"/>
                    <a:gd name="connsiteY2" fmla="*/ 0 h 87085"/>
                    <a:gd name="connsiteX3" fmla="*/ 478972 w 504372"/>
                    <a:gd name="connsiteY3" fmla="*/ 39914 h 87085"/>
                    <a:gd name="connsiteX4" fmla="*/ 475343 w 504372"/>
                    <a:gd name="connsiteY4" fmla="*/ 87085 h 87085"/>
                    <a:gd name="connsiteX5" fmla="*/ 475343 w 504372"/>
                    <a:gd name="connsiteY5" fmla="*/ 87085 h 87085"/>
                    <a:gd name="connsiteX6" fmla="*/ 0 w 504372"/>
                    <a:gd name="connsiteY6" fmla="*/ 83457 h 87085"/>
                    <a:gd name="connsiteX7" fmla="*/ 0 w 504372"/>
                    <a:gd name="connsiteY7" fmla="*/ 83457 h 87085"/>
                    <a:gd name="connsiteX8" fmla="*/ 2771 w 504372"/>
                    <a:gd name="connsiteY8" fmla="*/ 40744 h 87085"/>
                    <a:gd name="connsiteX9" fmla="*/ 10886 w 504372"/>
                    <a:gd name="connsiteY9" fmla="*/ 3628 h 870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04372" h="87085">
                      <a:moveTo>
                        <a:pt x="10886" y="3628"/>
                      </a:moveTo>
                      <a:lnTo>
                        <a:pt x="504372" y="0"/>
                      </a:lnTo>
                      <a:lnTo>
                        <a:pt x="504372" y="0"/>
                      </a:lnTo>
                      <a:cubicBezTo>
                        <a:pt x="500139" y="6652"/>
                        <a:pt x="483810" y="25400"/>
                        <a:pt x="478972" y="39914"/>
                      </a:cubicBezTo>
                      <a:cubicBezTo>
                        <a:pt x="474134" y="54428"/>
                        <a:pt x="475343" y="87085"/>
                        <a:pt x="475343" y="87085"/>
                      </a:cubicBezTo>
                      <a:lnTo>
                        <a:pt x="475343" y="87085"/>
                      </a:lnTo>
                      <a:lnTo>
                        <a:pt x="0" y="83457"/>
                      </a:lnTo>
                      <a:lnTo>
                        <a:pt x="0" y="83457"/>
                      </a:lnTo>
                      <a:lnTo>
                        <a:pt x="2771" y="40744"/>
                      </a:lnTo>
                      <a:lnTo>
                        <a:pt x="10886" y="362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28" name="자유형 27"/>
              <p:cNvSpPr/>
              <p:nvPr/>
            </p:nvSpPr>
            <p:spPr>
              <a:xfrm>
                <a:off x="4593771" y="3360057"/>
                <a:ext cx="2688772" cy="337457"/>
              </a:xfrm>
              <a:custGeom>
                <a:avLst/>
                <a:gdLst>
                  <a:gd name="connsiteX0" fmla="*/ 0 w 2688772"/>
                  <a:gd name="connsiteY0" fmla="*/ 0 h 337457"/>
                  <a:gd name="connsiteX1" fmla="*/ 0 w 2688772"/>
                  <a:gd name="connsiteY1" fmla="*/ 337457 h 337457"/>
                  <a:gd name="connsiteX2" fmla="*/ 0 w 2688772"/>
                  <a:gd name="connsiteY2" fmla="*/ 337457 h 337457"/>
                  <a:gd name="connsiteX3" fmla="*/ 2688772 w 2688772"/>
                  <a:gd name="connsiteY3" fmla="*/ 333829 h 337457"/>
                  <a:gd name="connsiteX4" fmla="*/ 2688772 w 2688772"/>
                  <a:gd name="connsiteY4" fmla="*/ 333829 h 337457"/>
                  <a:gd name="connsiteX5" fmla="*/ 2688772 w 2688772"/>
                  <a:gd name="connsiteY5" fmla="*/ 0 h 337457"/>
                  <a:gd name="connsiteX6" fmla="*/ 2688772 w 2688772"/>
                  <a:gd name="connsiteY6" fmla="*/ 0 h 337457"/>
                  <a:gd name="connsiteX7" fmla="*/ 0 w 2688772"/>
                  <a:gd name="connsiteY7" fmla="*/ 0 h 3374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688772" h="337457">
                    <a:moveTo>
                      <a:pt x="0" y="0"/>
                    </a:moveTo>
                    <a:lnTo>
                      <a:pt x="0" y="337457"/>
                    </a:lnTo>
                    <a:lnTo>
                      <a:pt x="0" y="337457"/>
                    </a:lnTo>
                    <a:lnTo>
                      <a:pt x="2688772" y="333829"/>
                    </a:lnTo>
                    <a:lnTo>
                      <a:pt x="2688772" y="333829"/>
                    </a:lnTo>
                    <a:lnTo>
                      <a:pt x="2688772" y="0"/>
                    </a:lnTo>
                    <a:lnTo>
                      <a:pt x="268877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9" name="자유형 28"/>
              <p:cNvSpPr/>
              <p:nvPr/>
            </p:nvSpPr>
            <p:spPr>
              <a:xfrm>
                <a:off x="4741938" y="3904343"/>
                <a:ext cx="2388205" cy="911980"/>
              </a:xfrm>
              <a:custGeom>
                <a:avLst/>
                <a:gdLst>
                  <a:gd name="connsiteX0" fmla="*/ 605 w 2388205"/>
                  <a:gd name="connsiteY0" fmla="*/ 0 h 911980"/>
                  <a:gd name="connsiteX1" fmla="*/ 605 w 2388205"/>
                  <a:gd name="connsiteY1" fmla="*/ 468086 h 911980"/>
                  <a:gd name="connsiteX2" fmla="*/ 605 w 2388205"/>
                  <a:gd name="connsiteY2" fmla="*/ 562428 h 911980"/>
                  <a:gd name="connsiteX3" fmla="*/ 4233 w 2388205"/>
                  <a:gd name="connsiteY3" fmla="*/ 631371 h 911980"/>
                  <a:gd name="connsiteX4" fmla="*/ 18748 w 2388205"/>
                  <a:gd name="connsiteY4" fmla="*/ 714828 h 911980"/>
                  <a:gd name="connsiteX5" fmla="*/ 58662 w 2388205"/>
                  <a:gd name="connsiteY5" fmla="*/ 801914 h 911980"/>
                  <a:gd name="connsiteX6" fmla="*/ 142119 w 2388205"/>
                  <a:gd name="connsiteY6" fmla="*/ 867228 h 911980"/>
                  <a:gd name="connsiteX7" fmla="*/ 265491 w 2388205"/>
                  <a:gd name="connsiteY7" fmla="*/ 903514 h 911980"/>
                  <a:gd name="connsiteX8" fmla="*/ 396119 w 2388205"/>
                  <a:gd name="connsiteY8" fmla="*/ 910771 h 911980"/>
                  <a:gd name="connsiteX9" fmla="*/ 646491 w 2388205"/>
                  <a:gd name="connsiteY9" fmla="*/ 910771 h 911980"/>
                  <a:gd name="connsiteX10" fmla="*/ 2388205 w 2388205"/>
                  <a:gd name="connsiteY10" fmla="*/ 907143 h 911980"/>
                  <a:gd name="connsiteX11" fmla="*/ 2388205 w 2388205"/>
                  <a:gd name="connsiteY11" fmla="*/ 907143 h 911980"/>
                  <a:gd name="connsiteX12" fmla="*/ 2388205 w 2388205"/>
                  <a:gd name="connsiteY12" fmla="*/ 569686 h 911980"/>
                  <a:gd name="connsiteX13" fmla="*/ 2388205 w 2388205"/>
                  <a:gd name="connsiteY13" fmla="*/ 569686 h 911980"/>
                  <a:gd name="connsiteX14" fmla="*/ 465062 w 2388205"/>
                  <a:gd name="connsiteY14" fmla="*/ 569686 h 911980"/>
                  <a:gd name="connsiteX15" fmla="*/ 465062 w 2388205"/>
                  <a:gd name="connsiteY15" fmla="*/ 569686 h 911980"/>
                  <a:gd name="connsiteX16" fmla="*/ 465062 w 2388205"/>
                  <a:gd name="connsiteY16" fmla="*/ 3628 h 911980"/>
                  <a:gd name="connsiteX17" fmla="*/ 465062 w 2388205"/>
                  <a:gd name="connsiteY17" fmla="*/ 3628 h 911980"/>
                  <a:gd name="connsiteX18" fmla="*/ 605 w 2388205"/>
                  <a:gd name="connsiteY18" fmla="*/ 0 h 911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388205" h="911980">
                    <a:moveTo>
                      <a:pt x="605" y="0"/>
                    </a:moveTo>
                    <a:lnTo>
                      <a:pt x="605" y="468086"/>
                    </a:lnTo>
                    <a:cubicBezTo>
                      <a:pt x="605" y="561824"/>
                      <a:pt x="0" y="535214"/>
                      <a:pt x="605" y="562428"/>
                    </a:cubicBezTo>
                    <a:cubicBezTo>
                      <a:pt x="1210" y="589642"/>
                      <a:pt x="1209" y="605971"/>
                      <a:pt x="4233" y="631371"/>
                    </a:cubicBezTo>
                    <a:cubicBezTo>
                      <a:pt x="7257" y="656771"/>
                      <a:pt x="9677" y="686404"/>
                      <a:pt x="18748" y="714828"/>
                    </a:cubicBezTo>
                    <a:cubicBezTo>
                      <a:pt x="27819" y="743252"/>
                      <a:pt x="38100" y="776514"/>
                      <a:pt x="58662" y="801914"/>
                    </a:cubicBezTo>
                    <a:cubicBezTo>
                      <a:pt x="79224" y="827314"/>
                      <a:pt x="107647" y="850295"/>
                      <a:pt x="142119" y="867228"/>
                    </a:cubicBezTo>
                    <a:cubicBezTo>
                      <a:pt x="176591" y="884161"/>
                      <a:pt x="223158" y="896257"/>
                      <a:pt x="265491" y="903514"/>
                    </a:cubicBezTo>
                    <a:cubicBezTo>
                      <a:pt x="307824" y="910771"/>
                      <a:pt x="332619" y="909562"/>
                      <a:pt x="396119" y="910771"/>
                    </a:cubicBezTo>
                    <a:cubicBezTo>
                      <a:pt x="459619" y="911980"/>
                      <a:pt x="646491" y="910771"/>
                      <a:pt x="646491" y="910771"/>
                    </a:cubicBezTo>
                    <a:lnTo>
                      <a:pt x="2388205" y="907143"/>
                    </a:lnTo>
                    <a:lnTo>
                      <a:pt x="2388205" y="907143"/>
                    </a:lnTo>
                    <a:lnTo>
                      <a:pt x="2388205" y="569686"/>
                    </a:lnTo>
                    <a:lnTo>
                      <a:pt x="2388205" y="569686"/>
                    </a:lnTo>
                    <a:lnTo>
                      <a:pt x="465062" y="569686"/>
                    </a:lnTo>
                    <a:lnTo>
                      <a:pt x="465062" y="569686"/>
                    </a:lnTo>
                    <a:lnTo>
                      <a:pt x="465062" y="3628"/>
                    </a:lnTo>
                    <a:lnTo>
                      <a:pt x="465062" y="3628"/>
                    </a:lnTo>
                    <a:lnTo>
                      <a:pt x="60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10" name="그룹 25"/>
            <p:cNvGrpSpPr/>
            <p:nvPr/>
          </p:nvGrpSpPr>
          <p:grpSpPr>
            <a:xfrm>
              <a:off x="7808976" y="1836116"/>
              <a:ext cx="2527720" cy="3022131"/>
              <a:chOff x="7808976" y="1836116"/>
              <a:chExt cx="2527720" cy="3022131"/>
            </a:xfrm>
            <a:grpFill/>
          </p:grpSpPr>
          <p:grpSp>
            <p:nvGrpSpPr>
              <p:cNvPr id="23" name="그룹 20"/>
              <p:cNvGrpSpPr/>
              <p:nvPr/>
            </p:nvGrpSpPr>
            <p:grpSpPr>
              <a:xfrm>
                <a:off x="7808976" y="1836116"/>
                <a:ext cx="1687372" cy="2795625"/>
                <a:chOff x="7808976" y="1836116"/>
                <a:chExt cx="1687372" cy="2795625"/>
              </a:xfrm>
              <a:grpFill/>
            </p:grpSpPr>
            <p:sp>
              <p:nvSpPr>
                <p:cNvPr id="25" name="자유형 24"/>
                <p:cNvSpPr/>
                <p:nvPr/>
              </p:nvSpPr>
              <p:spPr>
                <a:xfrm>
                  <a:off x="7808976" y="1836116"/>
                  <a:ext cx="1687372" cy="2795625"/>
                </a:xfrm>
                <a:custGeom>
                  <a:avLst/>
                  <a:gdLst>
                    <a:gd name="connsiteX0" fmla="*/ 468173 w 1687372"/>
                    <a:gd name="connsiteY0" fmla="*/ 1239926 h 2795625"/>
                    <a:gd name="connsiteX1" fmla="*/ 479146 w 1687372"/>
                    <a:gd name="connsiteY1" fmla="*/ 1064361 h 2795625"/>
                    <a:gd name="connsiteX2" fmla="*/ 508406 w 1687372"/>
                    <a:gd name="connsiteY2" fmla="*/ 819302 h 2795625"/>
                    <a:gd name="connsiteX3" fmla="*/ 588874 w 1687372"/>
                    <a:gd name="connsiteY3" fmla="*/ 548639 h 2795625"/>
                    <a:gd name="connsiteX4" fmla="*/ 676656 w 1687372"/>
                    <a:gd name="connsiteY4" fmla="*/ 413308 h 2795625"/>
                    <a:gd name="connsiteX5" fmla="*/ 779069 w 1687372"/>
                    <a:gd name="connsiteY5" fmla="*/ 343814 h 2795625"/>
                    <a:gd name="connsiteX6" fmla="*/ 841248 w 1687372"/>
                    <a:gd name="connsiteY6" fmla="*/ 332841 h 2795625"/>
                    <a:gd name="connsiteX7" fmla="*/ 899770 w 1687372"/>
                    <a:gd name="connsiteY7" fmla="*/ 343814 h 2795625"/>
                    <a:gd name="connsiteX8" fmla="*/ 961949 w 1687372"/>
                    <a:gd name="connsiteY8" fmla="*/ 376732 h 2795625"/>
                    <a:gd name="connsiteX9" fmla="*/ 1031443 w 1687372"/>
                    <a:gd name="connsiteY9" fmla="*/ 449884 h 2795625"/>
                    <a:gd name="connsiteX10" fmla="*/ 1104595 w 1687372"/>
                    <a:gd name="connsiteY10" fmla="*/ 581558 h 2795625"/>
                    <a:gd name="connsiteX11" fmla="*/ 1177747 w 1687372"/>
                    <a:gd name="connsiteY11" fmla="*/ 852220 h 2795625"/>
                    <a:gd name="connsiteX12" fmla="*/ 1207008 w 1687372"/>
                    <a:gd name="connsiteY12" fmla="*/ 1119225 h 2795625"/>
                    <a:gd name="connsiteX13" fmla="*/ 1214323 w 1687372"/>
                    <a:gd name="connsiteY13" fmla="*/ 1342338 h 2795625"/>
                    <a:gd name="connsiteX14" fmla="*/ 1203350 w 1687372"/>
                    <a:gd name="connsiteY14" fmla="*/ 1689810 h 2795625"/>
                    <a:gd name="connsiteX15" fmla="*/ 1177747 w 1687372"/>
                    <a:gd name="connsiteY15" fmla="*/ 1931212 h 2795625"/>
                    <a:gd name="connsiteX16" fmla="*/ 1115568 w 1687372"/>
                    <a:gd name="connsiteY16" fmla="*/ 2179929 h 2795625"/>
                    <a:gd name="connsiteX17" fmla="*/ 1057046 w 1687372"/>
                    <a:gd name="connsiteY17" fmla="*/ 2315260 h 2795625"/>
                    <a:gd name="connsiteX18" fmla="*/ 969264 w 1687372"/>
                    <a:gd name="connsiteY18" fmla="*/ 2424988 h 2795625"/>
                    <a:gd name="connsiteX19" fmla="*/ 881482 w 1687372"/>
                    <a:gd name="connsiteY19" fmla="*/ 2461564 h 2795625"/>
                    <a:gd name="connsiteX20" fmla="*/ 797357 w 1687372"/>
                    <a:gd name="connsiteY20" fmla="*/ 2461564 h 2795625"/>
                    <a:gd name="connsiteX21" fmla="*/ 709574 w 1687372"/>
                    <a:gd name="connsiteY21" fmla="*/ 2421330 h 2795625"/>
                    <a:gd name="connsiteX22" fmla="*/ 603504 w 1687372"/>
                    <a:gd name="connsiteY22" fmla="*/ 2285999 h 2795625"/>
                    <a:gd name="connsiteX23" fmla="*/ 526694 w 1687372"/>
                    <a:gd name="connsiteY23" fmla="*/ 2040940 h 2795625"/>
                    <a:gd name="connsiteX24" fmla="*/ 475488 w 1687372"/>
                    <a:gd name="connsiteY24" fmla="*/ 1675180 h 2795625"/>
                    <a:gd name="connsiteX25" fmla="*/ 468173 w 1687372"/>
                    <a:gd name="connsiteY25" fmla="*/ 1426463 h 2795625"/>
                    <a:gd name="connsiteX26" fmla="*/ 468173 w 1687372"/>
                    <a:gd name="connsiteY26" fmla="*/ 1426463 h 2795625"/>
                    <a:gd name="connsiteX27" fmla="*/ 0 w 1687372"/>
                    <a:gd name="connsiteY27" fmla="*/ 1426463 h 2795625"/>
                    <a:gd name="connsiteX28" fmla="*/ 0 w 1687372"/>
                    <a:gd name="connsiteY28" fmla="*/ 1426463 h 2795625"/>
                    <a:gd name="connsiteX29" fmla="*/ 7315 w 1687372"/>
                    <a:gd name="connsiteY29" fmla="*/ 1583740 h 2795625"/>
                    <a:gd name="connsiteX30" fmla="*/ 21946 w 1687372"/>
                    <a:gd name="connsiteY30" fmla="*/ 1751990 h 2795625"/>
                    <a:gd name="connsiteX31" fmla="*/ 54864 w 1687372"/>
                    <a:gd name="connsiteY31" fmla="*/ 1960473 h 2795625"/>
                    <a:gd name="connsiteX32" fmla="*/ 98755 w 1687372"/>
                    <a:gd name="connsiteY32" fmla="*/ 2121407 h 2795625"/>
                    <a:gd name="connsiteX33" fmla="*/ 182880 w 1687372"/>
                    <a:gd name="connsiteY33" fmla="*/ 2329890 h 2795625"/>
                    <a:gd name="connsiteX34" fmla="*/ 310896 w 1687372"/>
                    <a:gd name="connsiteY34" fmla="*/ 2534716 h 2795625"/>
                    <a:gd name="connsiteX35" fmla="*/ 457200 w 1687372"/>
                    <a:gd name="connsiteY35" fmla="*/ 2677362 h 2795625"/>
                    <a:gd name="connsiteX36" fmla="*/ 629107 w 1687372"/>
                    <a:gd name="connsiteY36" fmla="*/ 2761487 h 2795625"/>
                    <a:gd name="connsiteX37" fmla="*/ 782726 w 1687372"/>
                    <a:gd name="connsiteY37" fmla="*/ 2790748 h 2795625"/>
                    <a:gd name="connsiteX38" fmla="*/ 907085 w 1687372"/>
                    <a:gd name="connsiteY38" fmla="*/ 2790748 h 2795625"/>
                    <a:gd name="connsiteX39" fmla="*/ 1057046 w 1687372"/>
                    <a:gd name="connsiteY39" fmla="*/ 2761487 h 2795625"/>
                    <a:gd name="connsiteX40" fmla="*/ 1207008 w 1687372"/>
                    <a:gd name="connsiteY40" fmla="*/ 2688335 h 2795625"/>
                    <a:gd name="connsiteX41" fmla="*/ 1382573 w 1687372"/>
                    <a:gd name="connsiteY41" fmla="*/ 2520086 h 2795625"/>
                    <a:gd name="connsiteX42" fmla="*/ 1532534 w 1687372"/>
                    <a:gd name="connsiteY42" fmla="*/ 2260396 h 2795625"/>
                    <a:gd name="connsiteX43" fmla="*/ 1609344 w 1687372"/>
                    <a:gd name="connsiteY43" fmla="*/ 2037282 h 2795625"/>
                    <a:gd name="connsiteX44" fmla="*/ 1664208 w 1687372"/>
                    <a:gd name="connsiteY44" fmla="*/ 1744674 h 2795625"/>
                    <a:gd name="connsiteX45" fmla="*/ 1678838 w 1687372"/>
                    <a:gd name="connsiteY45" fmla="*/ 1247241 h 2795625"/>
                    <a:gd name="connsiteX46" fmla="*/ 1613002 w 1687372"/>
                    <a:gd name="connsiteY46" fmla="*/ 775410 h 2795625"/>
                    <a:gd name="connsiteX47" fmla="*/ 1430122 w 1687372"/>
                    <a:gd name="connsiteY47" fmla="*/ 347471 h 2795625"/>
                    <a:gd name="connsiteX48" fmla="*/ 1196035 w 1687372"/>
                    <a:gd name="connsiteY48" fmla="*/ 106070 h 2795625"/>
                    <a:gd name="connsiteX49" fmla="*/ 936346 w 1687372"/>
                    <a:gd name="connsiteY49" fmla="*/ 14630 h 2795625"/>
                    <a:gd name="connsiteX50" fmla="*/ 720547 w 1687372"/>
                    <a:gd name="connsiteY50" fmla="*/ 18287 h 2795625"/>
                    <a:gd name="connsiteX51" fmla="*/ 552298 w 1687372"/>
                    <a:gd name="connsiteY51" fmla="*/ 69494 h 2795625"/>
                    <a:gd name="connsiteX52" fmla="*/ 395021 w 1687372"/>
                    <a:gd name="connsiteY52" fmla="*/ 175564 h 2795625"/>
                    <a:gd name="connsiteX53" fmla="*/ 256032 w 1687372"/>
                    <a:gd name="connsiteY53" fmla="*/ 340156 h 2795625"/>
                    <a:gd name="connsiteX54" fmla="*/ 138989 w 1687372"/>
                    <a:gd name="connsiteY54" fmla="*/ 559612 h 2795625"/>
                    <a:gd name="connsiteX55" fmla="*/ 47549 w 1687372"/>
                    <a:gd name="connsiteY55" fmla="*/ 877823 h 2795625"/>
                    <a:gd name="connsiteX56" fmla="*/ 3658 w 1687372"/>
                    <a:gd name="connsiteY56" fmla="*/ 1258214 h 2795625"/>
                    <a:gd name="connsiteX57" fmla="*/ 3658 w 1687372"/>
                    <a:gd name="connsiteY57" fmla="*/ 1258214 h 2795625"/>
                    <a:gd name="connsiteX58" fmla="*/ 468173 w 1687372"/>
                    <a:gd name="connsiteY58" fmla="*/ 1239926 h 2795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</a:cxnLst>
                  <a:rect l="l" t="t" r="r" b="b"/>
                  <a:pathLst>
                    <a:path w="1687372" h="2795625">
                      <a:moveTo>
                        <a:pt x="468173" y="1239926"/>
                      </a:moveTo>
                      <a:cubicBezTo>
                        <a:pt x="470307" y="1187195"/>
                        <a:pt x="472441" y="1134465"/>
                        <a:pt x="479146" y="1064361"/>
                      </a:cubicBezTo>
                      <a:cubicBezTo>
                        <a:pt x="485851" y="994257"/>
                        <a:pt x="490118" y="905256"/>
                        <a:pt x="508406" y="819302"/>
                      </a:cubicBezTo>
                      <a:cubicBezTo>
                        <a:pt x="526694" y="733348"/>
                        <a:pt x="560832" y="616305"/>
                        <a:pt x="588874" y="548639"/>
                      </a:cubicBezTo>
                      <a:cubicBezTo>
                        <a:pt x="616916" y="480973"/>
                        <a:pt x="644957" y="447445"/>
                        <a:pt x="676656" y="413308"/>
                      </a:cubicBezTo>
                      <a:cubicBezTo>
                        <a:pt x="708355" y="379171"/>
                        <a:pt x="751637" y="357225"/>
                        <a:pt x="779069" y="343814"/>
                      </a:cubicBezTo>
                      <a:cubicBezTo>
                        <a:pt x="806501" y="330403"/>
                        <a:pt x="821131" y="332841"/>
                        <a:pt x="841248" y="332841"/>
                      </a:cubicBezTo>
                      <a:cubicBezTo>
                        <a:pt x="861365" y="332841"/>
                        <a:pt x="879653" y="336499"/>
                        <a:pt x="899770" y="343814"/>
                      </a:cubicBezTo>
                      <a:cubicBezTo>
                        <a:pt x="919887" y="351129"/>
                        <a:pt x="940004" y="359054"/>
                        <a:pt x="961949" y="376732"/>
                      </a:cubicBezTo>
                      <a:cubicBezTo>
                        <a:pt x="983895" y="394410"/>
                        <a:pt x="1007669" y="415747"/>
                        <a:pt x="1031443" y="449884"/>
                      </a:cubicBezTo>
                      <a:cubicBezTo>
                        <a:pt x="1055217" y="484021"/>
                        <a:pt x="1080211" y="514502"/>
                        <a:pt x="1104595" y="581558"/>
                      </a:cubicBezTo>
                      <a:cubicBezTo>
                        <a:pt x="1128979" y="648614"/>
                        <a:pt x="1160678" y="762609"/>
                        <a:pt x="1177747" y="852220"/>
                      </a:cubicBezTo>
                      <a:cubicBezTo>
                        <a:pt x="1194816" y="941831"/>
                        <a:pt x="1200912" y="1037539"/>
                        <a:pt x="1207008" y="1119225"/>
                      </a:cubicBezTo>
                      <a:cubicBezTo>
                        <a:pt x="1213104" y="1200911"/>
                        <a:pt x="1214933" y="1247241"/>
                        <a:pt x="1214323" y="1342338"/>
                      </a:cubicBezTo>
                      <a:cubicBezTo>
                        <a:pt x="1213713" y="1437435"/>
                        <a:pt x="1209446" y="1591664"/>
                        <a:pt x="1203350" y="1689810"/>
                      </a:cubicBezTo>
                      <a:cubicBezTo>
                        <a:pt x="1197254" y="1787956"/>
                        <a:pt x="1192377" y="1849526"/>
                        <a:pt x="1177747" y="1931212"/>
                      </a:cubicBezTo>
                      <a:cubicBezTo>
                        <a:pt x="1163117" y="2012898"/>
                        <a:pt x="1135685" y="2115921"/>
                        <a:pt x="1115568" y="2179929"/>
                      </a:cubicBezTo>
                      <a:cubicBezTo>
                        <a:pt x="1095451" y="2243937"/>
                        <a:pt x="1081430" y="2274417"/>
                        <a:pt x="1057046" y="2315260"/>
                      </a:cubicBezTo>
                      <a:cubicBezTo>
                        <a:pt x="1032662" y="2356103"/>
                        <a:pt x="998525" y="2400604"/>
                        <a:pt x="969264" y="2424988"/>
                      </a:cubicBezTo>
                      <a:cubicBezTo>
                        <a:pt x="940003" y="2449372"/>
                        <a:pt x="910133" y="2455468"/>
                        <a:pt x="881482" y="2461564"/>
                      </a:cubicBezTo>
                      <a:cubicBezTo>
                        <a:pt x="852831" y="2467660"/>
                        <a:pt x="826008" y="2468270"/>
                        <a:pt x="797357" y="2461564"/>
                      </a:cubicBezTo>
                      <a:cubicBezTo>
                        <a:pt x="768706" y="2454858"/>
                        <a:pt x="741883" y="2450591"/>
                        <a:pt x="709574" y="2421330"/>
                      </a:cubicBezTo>
                      <a:cubicBezTo>
                        <a:pt x="677265" y="2392069"/>
                        <a:pt x="633984" y="2349397"/>
                        <a:pt x="603504" y="2285999"/>
                      </a:cubicBezTo>
                      <a:cubicBezTo>
                        <a:pt x="573024" y="2222601"/>
                        <a:pt x="548030" y="2142743"/>
                        <a:pt x="526694" y="2040940"/>
                      </a:cubicBezTo>
                      <a:cubicBezTo>
                        <a:pt x="505358" y="1939137"/>
                        <a:pt x="485242" y="1777593"/>
                        <a:pt x="475488" y="1675180"/>
                      </a:cubicBezTo>
                      <a:cubicBezTo>
                        <a:pt x="465735" y="1572767"/>
                        <a:pt x="468173" y="1426463"/>
                        <a:pt x="468173" y="1426463"/>
                      </a:cubicBezTo>
                      <a:lnTo>
                        <a:pt x="468173" y="1426463"/>
                      </a:lnTo>
                      <a:lnTo>
                        <a:pt x="0" y="1426463"/>
                      </a:lnTo>
                      <a:lnTo>
                        <a:pt x="0" y="1426463"/>
                      </a:lnTo>
                      <a:cubicBezTo>
                        <a:pt x="1219" y="1452676"/>
                        <a:pt x="3657" y="1529485"/>
                        <a:pt x="7315" y="1583740"/>
                      </a:cubicBezTo>
                      <a:cubicBezTo>
                        <a:pt x="10973" y="1637995"/>
                        <a:pt x="14021" y="1689201"/>
                        <a:pt x="21946" y="1751990"/>
                      </a:cubicBezTo>
                      <a:cubicBezTo>
                        <a:pt x="29871" y="1814779"/>
                        <a:pt x="42063" y="1898904"/>
                        <a:pt x="54864" y="1960473"/>
                      </a:cubicBezTo>
                      <a:cubicBezTo>
                        <a:pt x="67665" y="2022042"/>
                        <a:pt x="77419" y="2059838"/>
                        <a:pt x="98755" y="2121407"/>
                      </a:cubicBezTo>
                      <a:cubicBezTo>
                        <a:pt x="120091" y="2182976"/>
                        <a:pt x="147523" y="2261005"/>
                        <a:pt x="182880" y="2329890"/>
                      </a:cubicBezTo>
                      <a:cubicBezTo>
                        <a:pt x="218237" y="2398775"/>
                        <a:pt x="265176" y="2476804"/>
                        <a:pt x="310896" y="2534716"/>
                      </a:cubicBezTo>
                      <a:cubicBezTo>
                        <a:pt x="356616" y="2592628"/>
                        <a:pt x="404165" y="2639567"/>
                        <a:pt x="457200" y="2677362"/>
                      </a:cubicBezTo>
                      <a:cubicBezTo>
                        <a:pt x="510235" y="2715157"/>
                        <a:pt x="574853" y="2742589"/>
                        <a:pt x="629107" y="2761487"/>
                      </a:cubicBezTo>
                      <a:cubicBezTo>
                        <a:pt x="683361" y="2780385"/>
                        <a:pt x="736396" y="2785871"/>
                        <a:pt x="782726" y="2790748"/>
                      </a:cubicBezTo>
                      <a:cubicBezTo>
                        <a:pt x="829056" y="2795625"/>
                        <a:pt x="861365" y="2795625"/>
                        <a:pt x="907085" y="2790748"/>
                      </a:cubicBezTo>
                      <a:cubicBezTo>
                        <a:pt x="952805" y="2785871"/>
                        <a:pt x="1007059" y="2778556"/>
                        <a:pt x="1057046" y="2761487"/>
                      </a:cubicBezTo>
                      <a:cubicBezTo>
                        <a:pt x="1107033" y="2744418"/>
                        <a:pt x="1152754" y="2728568"/>
                        <a:pt x="1207008" y="2688335"/>
                      </a:cubicBezTo>
                      <a:cubicBezTo>
                        <a:pt x="1261262" y="2648102"/>
                        <a:pt x="1328319" y="2591409"/>
                        <a:pt x="1382573" y="2520086"/>
                      </a:cubicBezTo>
                      <a:cubicBezTo>
                        <a:pt x="1436827" y="2448763"/>
                        <a:pt x="1494739" y="2340863"/>
                        <a:pt x="1532534" y="2260396"/>
                      </a:cubicBezTo>
                      <a:cubicBezTo>
                        <a:pt x="1570329" y="2179929"/>
                        <a:pt x="1587398" y="2123236"/>
                        <a:pt x="1609344" y="2037282"/>
                      </a:cubicBezTo>
                      <a:cubicBezTo>
                        <a:pt x="1631290" y="1951328"/>
                        <a:pt x="1652626" y="1876348"/>
                        <a:pt x="1664208" y="1744674"/>
                      </a:cubicBezTo>
                      <a:cubicBezTo>
                        <a:pt x="1675790" y="1613001"/>
                        <a:pt x="1687372" y="1408785"/>
                        <a:pt x="1678838" y="1247241"/>
                      </a:cubicBezTo>
                      <a:cubicBezTo>
                        <a:pt x="1670304" y="1085697"/>
                        <a:pt x="1654455" y="925372"/>
                        <a:pt x="1613002" y="775410"/>
                      </a:cubicBezTo>
                      <a:cubicBezTo>
                        <a:pt x="1571549" y="625448"/>
                        <a:pt x="1499616" y="459028"/>
                        <a:pt x="1430122" y="347471"/>
                      </a:cubicBezTo>
                      <a:cubicBezTo>
                        <a:pt x="1360628" y="235914"/>
                        <a:pt x="1278331" y="161543"/>
                        <a:pt x="1196035" y="106070"/>
                      </a:cubicBezTo>
                      <a:cubicBezTo>
                        <a:pt x="1113739" y="50597"/>
                        <a:pt x="1015594" y="29260"/>
                        <a:pt x="936346" y="14630"/>
                      </a:cubicBezTo>
                      <a:cubicBezTo>
                        <a:pt x="857098" y="0"/>
                        <a:pt x="784555" y="9143"/>
                        <a:pt x="720547" y="18287"/>
                      </a:cubicBezTo>
                      <a:cubicBezTo>
                        <a:pt x="656539" y="27431"/>
                        <a:pt x="606552" y="43281"/>
                        <a:pt x="552298" y="69494"/>
                      </a:cubicBezTo>
                      <a:cubicBezTo>
                        <a:pt x="498044" y="95707"/>
                        <a:pt x="444399" y="130454"/>
                        <a:pt x="395021" y="175564"/>
                      </a:cubicBezTo>
                      <a:cubicBezTo>
                        <a:pt x="345643" y="220674"/>
                        <a:pt x="298704" y="276148"/>
                        <a:pt x="256032" y="340156"/>
                      </a:cubicBezTo>
                      <a:cubicBezTo>
                        <a:pt x="213360" y="404164"/>
                        <a:pt x="173736" y="470001"/>
                        <a:pt x="138989" y="559612"/>
                      </a:cubicBezTo>
                      <a:cubicBezTo>
                        <a:pt x="104242" y="649223"/>
                        <a:pt x="70104" y="761389"/>
                        <a:pt x="47549" y="877823"/>
                      </a:cubicBezTo>
                      <a:cubicBezTo>
                        <a:pt x="24994" y="994257"/>
                        <a:pt x="3658" y="1258214"/>
                        <a:pt x="3658" y="1258214"/>
                      </a:cubicBezTo>
                      <a:lnTo>
                        <a:pt x="3658" y="1258214"/>
                      </a:lnTo>
                      <a:lnTo>
                        <a:pt x="468173" y="123992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6" name="자유형 25"/>
                <p:cNvSpPr/>
                <p:nvPr/>
              </p:nvSpPr>
              <p:spPr>
                <a:xfrm>
                  <a:off x="7810501" y="3054096"/>
                  <a:ext cx="466724" cy="219456"/>
                </a:xfrm>
                <a:custGeom>
                  <a:avLst/>
                  <a:gdLst>
                    <a:gd name="connsiteX0" fmla="*/ 0 w 475488"/>
                    <a:gd name="connsiteY0" fmla="*/ 21945 h 197510"/>
                    <a:gd name="connsiteX1" fmla="*/ 475488 w 475488"/>
                    <a:gd name="connsiteY1" fmla="*/ 0 h 197510"/>
                    <a:gd name="connsiteX2" fmla="*/ 475488 w 475488"/>
                    <a:gd name="connsiteY2" fmla="*/ 0 h 197510"/>
                    <a:gd name="connsiteX3" fmla="*/ 471831 w 475488"/>
                    <a:gd name="connsiteY3" fmla="*/ 91440 h 197510"/>
                    <a:gd name="connsiteX4" fmla="*/ 471831 w 475488"/>
                    <a:gd name="connsiteY4" fmla="*/ 197510 h 197510"/>
                    <a:gd name="connsiteX5" fmla="*/ 471831 w 475488"/>
                    <a:gd name="connsiteY5" fmla="*/ 197510 h 197510"/>
                    <a:gd name="connsiteX6" fmla="*/ 0 w 475488"/>
                    <a:gd name="connsiteY6" fmla="*/ 197510 h 197510"/>
                    <a:gd name="connsiteX7" fmla="*/ 0 w 475488"/>
                    <a:gd name="connsiteY7" fmla="*/ 197510 h 197510"/>
                    <a:gd name="connsiteX8" fmla="*/ 0 w 475488"/>
                    <a:gd name="connsiteY8" fmla="*/ 21945 h 197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75488" h="197510">
                      <a:moveTo>
                        <a:pt x="0" y="21945"/>
                      </a:moveTo>
                      <a:lnTo>
                        <a:pt x="475488" y="0"/>
                      </a:lnTo>
                      <a:lnTo>
                        <a:pt x="475488" y="0"/>
                      </a:lnTo>
                      <a:cubicBezTo>
                        <a:pt x="474879" y="15240"/>
                        <a:pt x="472441" y="58522"/>
                        <a:pt x="471831" y="91440"/>
                      </a:cubicBezTo>
                      <a:cubicBezTo>
                        <a:pt x="471221" y="124358"/>
                        <a:pt x="471831" y="197510"/>
                        <a:pt x="471831" y="197510"/>
                      </a:cubicBezTo>
                      <a:lnTo>
                        <a:pt x="471831" y="197510"/>
                      </a:lnTo>
                      <a:lnTo>
                        <a:pt x="0" y="197510"/>
                      </a:lnTo>
                      <a:lnTo>
                        <a:pt x="0" y="197510"/>
                      </a:lnTo>
                      <a:cubicBezTo>
                        <a:pt x="610" y="167640"/>
                        <a:pt x="2134" y="92964"/>
                        <a:pt x="0" y="219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24" name="직사각형 23"/>
              <p:cNvSpPr/>
              <p:nvPr/>
            </p:nvSpPr>
            <p:spPr>
              <a:xfrm>
                <a:off x="9859617" y="1860605"/>
                <a:ext cx="477079" cy="299764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11" name="그룹 31"/>
            <p:cNvGrpSpPr/>
            <p:nvPr/>
          </p:nvGrpSpPr>
          <p:grpSpPr>
            <a:xfrm>
              <a:off x="10934876" y="1849323"/>
              <a:ext cx="2688420" cy="3021859"/>
              <a:chOff x="10934876" y="1849323"/>
              <a:chExt cx="2688420" cy="3021859"/>
            </a:xfrm>
            <a:grpFill/>
          </p:grpSpPr>
          <p:grpSp>
            <p:nvGrpSpPr>
              <p:cNvPr id="18" name="그룹 26"/>
              <p:cNvGrpSpPr/>
              <p:nvPr/>
            </p:nvGrpSpPr>
            <p:grpSpPr>
              <a:xfrm>
                <a:off x="11082215" y="1849323"/>
                <a:ext cx="2418443" cy="1226770"/>
                <a:chOff x="4731657" y="1840895"/>
                <a:chExt cx="2418443" cy="1314148"/>
              </a:xfrm>
              <a:grpFill/>
            </p:grpSpPr>
            <p:sp>
              <p:nvSpPr>
                <p:cNvPr id="21" name="자유형 20"/>
                <p:cNvSpPr/>
                <p:nvPr/>
              </p:nvSpPr>
              <p:spPr>
                <a:xfrm>
                  <a:off x="4735286" y="1840895"/>
                  <a:ext cx="2414814" cy="1314148"/>
                </a:xfrm>
                <a:custGeom>
                  <a:avLst/>
                  <a:gdLst>
                    <a:gd name="connsiteX0" fmla="*/ 10885 w 2414814"/>
                    <a:gd name="connsiteY0" fmla="*/ 564848 h 1314148"/>
                    <a:gd name="connsiteX1" fmla="*/ 68943 w 2414814"/>
                    <a:gd name="connsiteY1" fmla="*/ 423334 h 1314148"/>
                    <a:gd name="connsiteX2" fmla="*/ 174171 w 2414814"/>
                    <a:gd name="connsiteY2" fmla="*/ 296334 h 1314148"/>
                    <a:gd name="connsiteX3" fmla="*/ 330200 w 2414814"/>
                    <a:gd name="connsiteY3" fmla="*/ 183848 h 1314148"/>
                    <a:gd name="connsiteX4" fmla="*/ 573314 w 2414814"/>
                    <a:gd name="connsiteY4" fmla="*/ 85876 h 1314148"/>
                    <a:gd name="connsiteX5" fmla="*/ 965200 w 2414814"/>
                    <a:gd name="connsiteY5" fmla="*/ 13305 h 1314148"/>
                    <a:gd name="connsiteX6" fmla="*/ 1331685 w 2414814"/>
                    <a:gd name="connsiteY6" fmla="*/ 6048 h 1314148"/>
                    <a:gd name="connsiteX7" fmla="*/ 1618343 w 2414814"/>
                    <a:gd name="connsiteY7" fmla="*/ 31448 h 1314148"/>
                    <a:gd name="connsiteX8" fmla="*/ 1868714 w 2414814"/>
                    <a:gd name="connsiteY8" fmla="*/ 93134 h 1314148"/>
                    <a:gd name="connsiteX9" fmla="*/ 2108200 w 2414814"/>
                    <a:gd name="connsiteY9" fmla="*/ 198362 h 1314148"/>
                    <a:gd name="connsiteX10" fmla="*/ 2260600 w 2414814"/>
                    <a:gd name="connsiteY10" fmla="*/ 318105 h 1314148"/>
                    <a:gd name="connsiteX11" fmla="*/ 2369457 w 2414814"/>
                    <a:gd name="connsiteY11" fmla="*/ 466876 h 1314148"/>
                    <a:gd name="connsiteX12" fmla="*/ 2405743 w 2414814"/>
                    <a:gd name="connsiteY12" fmla="*/ 593876 h 1314148"/>
                    <a:gd name="connsiteX13" fmla="*/ 2402114 w 2414814"/>
                    <a:gd name="connsiteY13" fmla="*/ 739019 h 1314148"/>
                    <a:gd name="connsiteX14" fmla="*/ 2329543 w 2414814"/>
                    <a:gd name="connsiteY14" fmla="*/ 916819 h 1314148"/>
                    <a:gd name="connsiteX15" fmla="*/ 2180771 w 2414814"/>
                    <a:gd name="connsiteY15" fmla="*/ 1061962 h 1314148"/>
                    <a:gd name="connsiteX16" fmla="*/ 2028371 w 2414814"/>
                    <a:gd name="connsiteY16" fmla="*/ 1152676 h 1314148"/>
                    <a:gd name="connsiteX17" fmla="*/ 1767114 w 2414814"/>
                    <a:gd name="connsiteY17" fmla="*/ 1247019 h 1314148"/>
                    <a:gd name="connsiteX18" fmla="*/ 1397000 w 2414814"/>
                    <a:gd name="connsiteY18" fmla="*/ 1301448 h 1314148"/>
                    <a:gd name="connsiteX19" fmla="*/ 976085 w 2414814"/>
                    <a:gd name="connsiteY19" fmla="*/ 1301448 h 1314148"/>
                    <a:gd name="connsiteX20" fmla="*/ 562428 w 2414814"/>
                    <a:gd name="connsiteY20" fmla="*/ 1225248 h 1314148"/>
                    <a:gd name="connsiteX21" fmla="*/ 210457 w 2414814"/>
                    <a:gd name="connsiteY21" fmla="*/ 1047448 h 1314148"/>
                    <a:gd name="connsiteX22" fmla="*/ 36285 w 2414814"/>
                    <a:gd name="connsiteY22" fmla="*/ 836991 h 1314148"/>
                    <a:gd name="connsiteX23" fmla="*/ 0 w 2414814"/>
                    <a:gd name="connsiteY23" fmla="*/ 630162 h 1314148"/>
                    <a:gd name="connsiteX24" fmla="*/ 0 w 2414814"/>
                    <a:gd name="connsiteY24" fmla="*/ 630162 h 1314148"/>
                    <a:gd name="connsiteX25" fmla="*/ 468085 w 2414814"/>
                    <a:gd name="connsiteY25" fmla="*/ 630162 h 1314148"/>
                    <a:gd name="connsiteX26" fmla="*/ 468085 w 2414814"/>
                    <a:gd name="connsiteY26" fmla="*/ 630162 h 1314148"/>
                    <a:gd name="connsiteX27" fmla="*/ 468085 w 2414814"/>
                    <a:gd name="connsiteY27" fmla="*/ 699105 h 1314148"/>
                    <a:gd name="connsiteX28" fmla="*/ 515257 w 2414814"/>
                    <a:gd name="connsiteY28" fmla="*/ 786191 h 1314148"/>
                    <a:gd name="connsiteX29" fmla="*/ 656771 w 2414814"/>
                    <a:gd name="connsiteY29" fmla="*/ 876905 h 1314148"/>
                    <a:gd name="connsiteX30" fmla="*/ 845457 w 2414814"/>
                    <a:gd name="connsiteY30" fmla="*/ 938591 h 1314148"/>
                    <a:gd name="connsiteX31" fmla="*/ 1168400 w 2414814"/>
                    <a:gd name="connsiteY31" fmla="*/ 967619 h 1314148"/>
                    <a:gd name="connsiteX32" fmla="*/ 1513114 w 2414814"/>
                    <a:gd name="connsiteY32" fmla="*/ 949476 h 1314148"/>
                    <a:gd name="connsiteX33" fmla="*/ 1810657 w 2414814"/>
                    <a:gd name="connsiteY33" fmla="*/ 847876 h 1314148"/>
                    <a:gd name="connsiteX34" fmla="*/ 1923143 w 2414814"/>
                    <a:gd name="connsiteY34" fmla="*/ 742648 h 1314148"/>
                    <a:gd name="connsiteX35" fmla="*/ 1937657 w 2414814"/>
                    <a:gd name="connsiteY35" fmla="*/ 641048 h 1314148"/>
                    <a:gd name="connsiteX36" fmla="*/ 1905000 w 2414814"/>
                    <a:gd name="connsiteY36" fmla="*/ 543076 h 1314148"/>
                    <a:gd name="connsiteX37" fmla="*/ 1788885 w 2414814"/>
                    <a:gd name="connsiteY37" fmla="*/ 448734 h 1314148"/>
                    <a:gd name="connsiteX38" fmla="*/ 1625600 w 2414814"/>
                    <a:gd name="connsiteY38" fmla="*/ 387048 h 1314148"/>
                    <a:gd name="connsiteX39" fmla="*/ 1411514 w 2414814"/>
                    <a:gd name="connsiteY39" fmla="*/ 350762 h 1314148"/>
                    <a:gd name="connsiteX40" fmla="*/ 1175657 w 2414814"/>
                    <a:gd name="connsiteY40" fmla="*/ 339876 h 1314148"/>
                    <a:gd name="connsiteX41" fmla="*/ 928914 w 2414814"/>
                    <a:gd name="connsiteY41" fmla="*/ 358019 h 1314148"/>
                    <a:gd name="connsiteX42" fmla="*/ 722085 w 2414814"/>
                    <a:gd name="connsiteY42" fmla="*/ 405191 h 1314148"/>
                    <a:gd name="connsiteX43" fmla="*/ 584200 w 2414814"/>
                    <a:gd name="connsiteY43" fmla="*/ 470505 h 1314148"/>
                    <a:gd name="connsiteX44" fmla="*/ 489857 w 2414814"/>
                    <a:gd name="connsiteY44" fmla="*/ 557591 h 1314148"/>
                    <a:gd name="connsiteX45" fmla="*/ 489857 w 2414814"/>
                    <a:gd name="connsiteY45" fmla="*/ 557591 h 1314148"/>
                    <a:gd name="connsiteX46" fmla="*/ 10885 w 2414814"/>
                    <a:gd name="connsiteY46" fmla="*/ 564848 h 13141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</a:cxnLst>
                  <a:rect l="l" t="t" r="r" b="b"/>
                  <a:pathLst>
                    <a:path w="2414814" h="1314148">
                      <a:moveTo>
                        <a:pt x="10885" y="564848"/>
                      </a:moveTo>
                      <a:cubicBezTo>
                        <a:pt x="26307" y="516467"/>
                        <a:pt x="41729" y="468086"/>
                        <a:pt x="68943" y="423334"/>
                      </a:cubicBezTo>
                      <a:cubicBezTo>
                        <a:pt x="96157" y="378582"/>
                        <a:pt x="130628" y="336248"/>
                        <a:pt x="174171" y="296334"/>
                      </a:cubicBezTo>
                      <a:cubicBezTo>
                        <a:pt x="217714" y="256420"/>
                        <a:pt x="263676" y="218924"/>
                        <a:pt x="330200" y="183848"/>
                      </a:cubicBezTo>
                      <a:cubicBezTo>
                        <a:pt x="396724" y="148772"/>
                        <a:pt x="467481" y="114300"/>
                        <a:pt x="573314" y="85876"/>
                      </a:cubicBezTo>
                      <a:cubicBezTo>
                        <a:pt x="679147" y="57452"/>
                        <a:pt x="838805" y="26610"/>
                        <a:pt x="965200" y="13305"/>
                      </a:cubicBezTo>
                      <a:cubicBezTo>
                        <a:pt x="1091595" y="0"/>
                        <a:pt x="1222828" y="3024"/>
                        <a:pt x="1331685" y="6048"/>
                      </a:cubicBezTo>
                      <a:cubicBezTo>
                        <a:pt x="1440542" y="9072"/>
                        <a:pt x="1528838" y="16934"/>
                        <a:pt x="1618343" y="31448"/>
                      </a:cubicBezTo>
                      <a:cubicBezTo>
                        <a:pt x="1707848" y="45962"/>
                        <a:pt x="1787071" y="65315"/>
                        <a:pt x="1868714" y="93134"/>
                      </a:cubicBezTo>
                      <a:cubicBezTo>
                        <a:pt x="1950357" y="120953"/>
                        <a:pt x="2042886" y="160867"/>
                        <a:pt x="2108200" y="198362"/>
                      </a:cubicBezTo>
                      <a:cubicBezTo>
                        <a:pt x="2173514" y="235857"/>
                        <a:pt x="2217057" y="273353"/>
                        <a:pt x="2260600" y="318105"/>
                      </a:cubicBezTo>
                      <a:cubicBezTo>
                        <a:pt x="2304143" y="362857"/>
                        <a:pt x="2345267" y="420914"/>
                        <a:pt x="2369457" y="466876"/>
                      </a:cubicBezTo>
                      <a:cubicBezTo>
                        <a:pt x="2393647" y="512838"/>
                        <a:pt x="2400300" y="548519"/>
                        <a:pt x="2405743" y="593876"/>
                      </a:cubicBezTo>
                      <a:cubicBezTo>
                        <a:pt x="2411186" y="639233"/>
                        <a:pt x="2414814" y="685195"/>
                        <a:pt x="2402114" y="739019"/>
                      </a:cubicBezTo>
                      <a:cubicBezTo>
                        <a:pt x="2389414" y="792843"/>
                        <a:pt x="2366434" y="862995"/>
                        <a:pt x="2329543" y="916819"/>
                      </a:cubicBezTo>
                      <a:cubicBezTo>
                        <a:pt x="2292653" y="970643"/>
                        <a:pt x="2230966" y="1022653"/>
                        <a:pt x="2180771" y="1061962"/>
                      </a:cubicBezTo>
                      <a:cubicBezTo>
                        <a:pt x="2130576" y="1101272"/>
                        <a:pt x="2097314" y="1121833"/>
                        <a:pt x="2028371" y="1152676"/>
                      </a:cubicBezTo>
                      <a:cubicBezTo>
                        <a:pt x="1959428" y="1183519"/>
                        <a:pt x="1872342" y="1222224"/>
                        <a:pt x="1767114" y="1247019"/>
                      </a:cubicBezTo>
                      <a:cubicBezTo>
                        <a:pt x="1661886" y="1271814"/>
                        <a:pt x="1528838" y="1292377"/>
                        <a:pt x="1397000" y="1301448"/>
                      </a:cubicBezTo>
                      <a:cubicBezTo>
                        <a:pt x="1265162" y="1310520"/>
                        <a:pt x="1115180" y="1314148"/>
                        <a:pt x="976085" y="1301448"/>
                      </a:cubicBezTo>
                      <a:cubicBezTo>
                        <a:pt x="836990" y="1288748"/>
                        <a:pt x="690033" y="1267581"/>
                        <a:pt x="562428" y="1225248"/>
                      </a:cubicBezTo>
                      <a:cubicBezTo>
                        <a:pt x="434823" y="1182915"/>
                        <a:pt x="298147" y="1112157"/>
                        <a:pt x="210457" y="1047448"/>
                      </a:cubicBezTo>
                      <a:cubicBezTo>
                        <a:pt x="122767" y="982739"/>
                        <a:pt x="71361" y="906539"/>
                        <a:pt x="36285" y="836991"/>
                      </a:cubicBezTo>
                      <a:cubicBezTo>
                        <a:pt x="1209" y="767443"/>
                        <a:pt x="0" y="630162"/>
                        <a:pt x="0" y="630162"/>
                      </a:cubicBezTo>
                      <a:lnTo>
                        <a:pt x="0" y="630162"/>
                      </a:lnTo>
                      <a:lnTo>
                        <a:pt x="468085" y="630162"/>
                      </a:lnTo>
                      <a:lnTo>
                        <a:pt x="468085" y="630162"/>
                      </a:lnTo>
                      <a:cubicBezTo>
                        <a:pt x="468085" y="641652"/>
                        <a:pt x="460223" y="673100"/>
                        <a:pt x="468085" y="699105"/>
                      </a:cubicBezTo>
                      <a:cubicBezTo>
                        <a:pt x="475947" y="725110"/>
                        <a:pt x="483809" y="756558"/>
                        <a:pt x="515257" y="786191"/>
                      </a:cubicBezTo>
                      <a:cubicBezTo>
                        <a:pt x="546705" y="815824"/>
                        <a:pt x="601738" y="851505"/>
                        <a:pt x="656771" y="876905"/>
                      </a:cubicBezTo>
                      <a:cubicBezTo>
                        <a:pt x="711804" y="902305"/>
                        <a:pt x="760186" y="923472"/>
                        <a:pt x="845457" y="938591"/>
                      </a:cubicBezTo>
                      <a:cubicBezTo>
                        <a:pt x="930728" y="953710"/>
                        <a:pt x="1057124" y="965805"/>
                        <a:pt x="1168400" y="967619"/>
                      </a:cubicBezTo>
                      <a:cubicBezTo>
                        <a:pt x="1279676" y="969433"/>
                        <a:pt x="1406071" y="969433"/>
                        <a:pt x="1513114" y="949476"/>
                      </a:cubicBezTo>
                      <a:cubicBezTo>
                        <a:pt x="1620157" y="929519"/>
                        <a:pt x="1742319" y="882347"/>
                        <a:pt x="1810657" y="847876"/>
                      </a:cubicBezTo>
                      <a:cubicBezTo>
                        <a:pt x="1878995" y="813405"/>
                        <a:pt x="1901976" y="777119"/>
                        <a:pt x="1923143" y="742648"/>
                      </a:cubicBezTo>
                      <a:cubicBezTo>
                        <a:pt x="1944310" y="708177"/>
                        <a:pt x="1940681" y="674310"/>
                        <a:pt x="1937657" y="641048"/>
                      </a:cubicBezTo>
                      <a:cubicBezTo>
                        <a:pt x="1934633" y="607786"/>
                        <a:pt x="1929795" y="575128"/>
                        <a:pt x="1905000" y="543076"/>
                      </a:cubicBezTo>
                      <a:cubicBezTo>
                        <a:pt x="1880205" y="511024"/>
                        <a:pt x="1835452" y="474739"/>
                        <a:pt x="1788885" y="448734"/>
                      </a:cubicBezTo>
                      <a:cubicBezTo>
                        <a:pt x="1742318" y="422729"/>
                        <a:pt x="1688495" y="403377"/>
                        <a:pt x="1625600" y="387048"/>
                      </a:cubicBezTo>
                      <a:cubicBezTo>
                        <a:pt x="1562705" y="370719"/>
                        <a:pt x="1486504" y="358624"/>
                        <a:pt x="1411514" y="350762"/>
                      </a:cubicBezTo>
                      <a:cubicBezTo>
                        <a:pt x="1336524" y="342900"/>
                        <a:pt x="1256090" y="338667"/>
                        <a:pt x="1175657" y="339876"/>
                      </a:cubicBezTo>
                      <a:cubicBezTo>
                        <a:pt x="1095224" y="341086"/>
                        <a:pt x="1004509" y="347133"/>
                        <a:pt x="928914" y="358019"/>
                      </a:cubicBezTo>
                      <a:cubicBezTo>
                        <a:pt x="853319" y="368905"/>
                        <a:pt x="779537" y="386443"/>
                        <a:pt x="722085" y="405191"/>
                      </a:cubicBezTo>
                      <a:cubicBezTo>
                        <a:pt x="664633" y="423939"/>
                        <a:pt x="622905" y="445105"/>
                        <a:pt x="584200" y="470505"/>
                      </a:cubicBezTo>
                      <a:cubicBezTo>
                        <a:pt x="545495" y="495905"/>
                        <a:pt x="489857" y="557591"/>
                        <a:pt x="489857" y="557591"/>
                      </a:cubicBezTo>
                      <a:lnTo>
                        <a:pt x="489857" y="557591"/>
                      </a:lnTo>
                      <a:lnTo>
                        <a:pt x="10885" y="56484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2" name="자유형 21"/>
                <p:cNvSpPr/>
                <p:nvPr/>
              </p:nvSpPr>
              <p:spPr>
                <a:xfrm>
                  <a:off x="4731657" y="2391229"/>
                  <a:ext cx="504372" cy="87085"/>
                </a:xfrm>
                <a:custGeom>
                  <a:avLst/>
                  <a:gdLst>
                    <a:gd name="connsiteX0" fmla="*/ 10886 w 504372"/>
                    <a:gd name="connsiteY0" fmla="*/ 3628 h 87085"/>
                    <a:gd name="connsiteX1" fmla="*/ 504372 w 504372"/>
                    <a:gd name="connsiteY1" fmla="*/ 0 h 87085"/>
                    <a:gd name="connsiteX2" fmla="*/ 504372 w 504372"/>
                    <a:gd name="connsiteY2" fmla="*/ 0 h 87085"/>
                    <a:gd name="connsiteX3" fmla="*/ 478972 w 504372"/>
                    <a:gd name="connsiteY3" fmla="*/ 39914 h 87085"/>
                    <a:gd name="connsiteX4" fmla="*/ 475343 w 504372"/>
                    <a:gd name="connsiteY4" fmla="*/ 87085 h 87085"/>
                    <a:gd name="connsiteX5" fmla="*/ 475343 w 504372"/>
                    <a:gd name="connsiteY5" fmla="*/ 87085 h 87085"/>
                    <a:gd name="connsiteX6" fmla="*/ 0 w 504372"/>
                    <a:gd name="connsiteY6" fmla="*/ 83457 h 87085"/>
                    <a:gd name="connsiteX7" fmla="*/ 0 w 504372"/>
                    <a:gd name="connsiteY7" fmla="*/ 83457 h 87085"/>
                    <a:gd name="connsiteX8" fmla="*/ 10886 w 504372"/>
                    <a:gd name="connsiteY8" fmla="*/ 3628 h 870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04372" h="87085">
                      <a:moveTo>
                        <a:pt x="10886" y="3628"/>
                      </a:moveTo>
                      <a:lnTo>
                        <a:pt x="504372" y="0"/>
                      </a:lnTo>
                      <a:lnTo>
                        <a:pt x="504372" y="0"/>
                      </a:lnTo>
                      <a:cubicBezTo>
                        <a:pt x="500139" y="6652"/>
                        <a:pt x="483810" y="25400"/>
                        <a:pt x="478972" y="39914"/>
                      </a:cubicBezTo>
                      <a:cubicBezTo>
                        <a:pt x="474134" y="54428"/>
                        <a:pt x="475343" y="87085"/>
                        <a:pt x="475343" y="87085"/>
                      </a:cubicBezTo>
                      <a:lnTo>
                        <a:pt x="475343" y="87085"/>
                      </a:lnTo>
                      <a:lnTo>
                        <a:pt x="0" y="83457"/>
                      </a:lnTo>
                      <a:lnTo>
                        <a:pt x="0" y="83457"/>
                      </a:lnTo>
                      <a:lnTo>
                        <a:pt x="10886" y="362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19" name="자유형 18"/>
              <p:cNvSpPr/>
              <p:nvPr/>
            </p:nvSpPr>
            <p:spPr>
              <a:xfrm>
                <a:off x="10934876" y="3210935"/>
                <a:ext cx="2688420" cy="589935"/>
              </a:xfrm>
              <a:custGeom>
                <a:avLst/>
                <a:gdLst>
                  <a:gd name="connsiteX0" fmla="*/ 4213 w 2688420"/>
                  <a:gd name="connsiteY0" fmla="*/ 0 h 589935"/>
                  <a:gd name="connsiteX1" fmla="*/ 0 w 2688420"/>
                  <a:gd name="connsiteY1" fmla="*/ 345533 h 589935"/>
                  <a:gd name="connsiteX2" fmla="*/ 0 w 2688420"/>
                  <a:gd name="connsiteY2" fmla="*/ 345533 h 589935"/>
                  <a:gd name="connsiteX3" fmla="*/ 1116663 w 2688420"/>
                  <a:gd name="connsiteY3" fmla="*/ 341319 h 589935"/>
                  <a:gd name="connsiteX4" fmla="*/ 1116663 w 2688420"/>
                  <a:gd name="connsiteY4" fmla="*/ 341319 h 589935"/>
                  <a:gd name="connsiteX5" fmla="*/ 1120877 w 2688420"/>
                  <a:gd name="connsiteY5" fmla="*/ 585721 h 589935"/>
                  <a:gd name="connsiteX6" fmla="*/ 1120877 w 2688420"/>
                  <a:gd name="connsiteY6" fmla="*/ 585721 h 589935"/>
                  <a:gd name="connsiteX7" fmla="*/ 1575970 w 2688420"/>
                  <a:gd name="connsiteY7" fmla="*/ 589935 h 589935"/>
                  <a:gd name="connsiteX8" fmla="*/ 1575970 w 2688420"/>
                  <a:gd name="connsiteY8" fmla="*/ 589935 h 589935"/>
                  <a:gd name="connsiteX9" fmla="*/ 1575970 w 2688420"/>
                  <a:gd name="connsiteY9" fmla="*/ 341319 h 589935"/>
                  <a:gd name="connsiteX10" fmla="*/ 1575970 w 2688420"/>
                  <a:gd name="connsiteY10" fmla="*/ 341319 h 589935"/>
                  <a:gd name="connsiteX11" fmla="*/ 2688420 w 2688420"/>
                  <a:gd name="connsiteY11" fmla="*/ 345533 h 589935"/>
                  <a:gd name="connsiteX12" fmla="*/ 2688420 w 2688420"/>
                  <a:gd name="connsiteY12" fmla="*/ 345533 h 589935"/>
                  <a:gd name="connsiteX13" fmla="*/ 2688420 w 2688420"/>
                  <a:gd name="connsiteY13" fmla="*/ 4213 h 589935"/>
                  <a:gd name="connsiteX14" fmla="*/ 2688420 w 2688420"/>
                  <a:gd name="connsiteY14" fmla="*/ 4213 h 589935"/>
                  <a:gd name="connsiteX15" fmla="*/ 4213 w 2688420"/>
                  <a:gd name="connsiteY15" fmla="*/ 0 h 589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688420" h="589935">
                    <a:moveTo>
                      <a:pt x="4213" y="0"/>
                    </a:moveTo>
                    <a:cubicBezTo>
                      <a:pt x="2457" y="143972"/>
                      <a:pt x="0" y="345533"/>
                      <a:pt x="0" y="345533"/>
                    </a:cubicBezTo>
                    <a:lnTo>
                      <a:pt x="0" y="345533"/>
                    </a:lnTo>
                    <a:lnTo>
                      <a:pt x="1116663" y="341319"/>
                    </a:lnTo>
                    <a:lnTo>
                      <a:pt x="1116663" y="341319"/>
                    </a:lnTo>
                    <a:cubicBezTo>
                      <a:pt x="1117365" y="382053"/>
                      <a:pt x="1120877" y="585721"/>
                      <a:pt x="1120877" y="585721"/>
                    </a:cubicBezTo>
                    <a:lnTo>
                      <a:pt x="1120877" y="585721"/>
                    </a:lnTo>
                    <a:lnTo>
                      <a:pt x="1575970" y="589935"/>
                    </a:lnTo>
                    <a:lnTo>
                      <a:pt x="1575970" y="589935"/>
                    </a:lnTo>
                    <a:lnTo>
                      <a:pt x="1575970" y="341319"/>
                    </a:lnTo>
                    <a:lnTo>
                      <a:pt x="1575970" y="341319"/>
                    </a:lnTo>
                    <a:lnTo>
                      <a:pt x="2688420" y="345533"/>
                    </a:lnTo>
                    <a:lnTo>
                      <a:pt x="2688420" y="345533"/>
                    </a:lnTo>
                    <a:lnTo>
                      <a:pt x="2688420" y="4213"/>
                    </a:lnTo>
                    <a:lnTo>
                      <a:pt x="2688420" y="4213"/>
                    </a:lnTo>
                    <a:lnTo>
                      <a:pt x="421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0" name="자유형 19"/>
              <p:cNvSpPr/>
              <p:nvPr/>
            </p:nvSpPr>
            <p:spPr>
              <a:xfrm>
                <a:off x="11027580" y="3838794"/>
                <a:ext cx="2494584" cy="1032388"/>
              </a:xfrm>
              <a:custGeom>
                <a:avLst/>
                <a:gdLst>
                  <a:gd name="connsiteX0" fmla="*/ 1028173 w 2494584"/>
                  <a:gd name="connsiteY0" fmla="*/ 4214 h 1032388"/>
                  <a:gd name="connsiteX1" fmla="*/ 1019745 w 2494584"/>
                  <a:gd name="connsiteY1" fmla="*/ 84277 h 1032388"/>
                  <a:gd name="connsiteX2" fmla="*/ 973393 w 2494584"/>
                  <a:gd name="connsiteY2" fmla="*/ 210692 h 1032388"/>
                  <a:gd name="connsiteX3" fmla="*/ 851192 w 2494584"/>
                  <a:gd name="connsiteY3" fmla="*/ 362389 h 1032388"/>
                  <a:gd name="connsiteX4" fmla="*/ 661570 w 2494584"/>
                  <a:gd name="connsiteY4" fmla="*/ 505659 h 1032388"/>
                  <a:gd name="connsiteX5" fmla="*/ 375030 w 2494584"/>
                  <a:gd name="connsiteY5" fmla="*/ 648930 h 1032388"/>
                  <a:gd name="connsiteX6" fmla="*/ 181194 w 2494584"/>
                  <a:gd name="connsiteY6" fmla="*/ 699495 h 1032388"/>
                  <a:gd name="connsiteX7" fmla="*/ 0 w 2494584"/>
                  <a:gd name="connsiteY7" fmla="*/ 737420 h 1032388"/>
                  <a:gd name="connsiteX8" fmla="*/ 0 w 2494584"/>
                  <a:gd name="connsiteY8" fmla="*/ 737420 h 1032388"/>
                  <a:gd name="connsiteX9" fmla="*/ 155911 w 2494584"/>
                  <a:gd name="connsiteY9" fmla="*/ 1032388 h 1032388"/>
                  <a:gd name="connsiteX10" fmla="*/ 155911 w 2494584"/>
                  <a:gd name="connsiteY10" fmla="*/ 1032388 h 1032388"/>
                  <a:gd name="connsiteX11" fmla="*/ 303395 w 2494584"/>
                  <a:gd name="connsiteY11" fmla="*/ 1002891 h 1032388"/>
                  <a:gd name="connsiteX12" fmla="*/ 568866 w 2494584"/>
                  <a:gd name="connsiteY12" fmla="*/ 939683 h 1032388"/>
                  <a:gd name="connsiteX13" fmla="*/ 872261 w 2494584"/>
                  <a:gd name="connsiteY13" fmla="*/ 821696 h 1032388"/>
                  <a:gd name="connsiteX14" fmla="*/ 1066097 w 2494584"/>
                  <a:gd name="connsiteY14" fmla="*/ 720565 h 1032388"/>
                  <a:gd name="connsiteX15" fmla="*/ 1247292 w 2494584"/>
                  <a:gd name="connsiteY15" fmla="*/ 560439 h 1032388"/>
                  <a:gd name="connsiteX16" fmla="*/ 1247292 w 2494584"/>
                  <a:gd name="connsiteY16" fmla="*/ 560439 h 1032388"/>
                  <a:gd name="connsiteX17" fmla="*/ 1365279 w 2494584"/>
                  <a:gd name="connsiteY17" fmla="*/ 674212 h 1032388"/>
                  <a:gd name="connsiteX18" fmla="*/ 1508549 w 2494584"/>
                  <a:gd name="connsiteY18" fmla="*/ 766917 h 1032388"/>
                  <a:gd name="connsiteX19" fmla="*/ 1719240 w 2494584"/>
                  <a:gd name="connsiteY19" fmla="*/ 868048 h 1032388"/>
                  <a:gd name="connsiteX20" fmla="*/ 1972070 w 2494584"/>
                  <a:gd name="connsiteY20" fmla="*/ 952325 h 1032388"/>
                  <a:gd name="connsiteX21" fmla="*/ 2317603 w 2494584"/>
                  <a:gd name="connsiteY21" fmla="*/ 1032388 h 1032388"/>
                  <a:gd name="connsiteX22" fmla="*/ 2317603 w 2494584"/>
                  <a:gd name="connsiteY22" fmla="*/ 1032388 h 1032388"/>
                  <a:gd name="connsiteX23" fmla="*/ 2494584 w 2494584"/>
                  <a:gd name="connsiteY23" fmla="*/ 737420 h 1032388"/>
                  <a:gd name="connsiteX24" fmla="*/ 2494584 w 2494584"/>
                  <a:gd name="connsiteY24" fmla="*/ 737420 h 1032388"/>
                  <a:gd name="connsiteX25" fmla="*/ 2376597 w 2494584"/>
                  <a:gd name="connsiteY25" fmla="*/ 716351 h 1032388"/>
                  <a:gd name="connsiteX26" fmla="*/ 2094271 w 2494584"/>
                  <a:gd name="connsiteY26" fmla="*/ 636288 h 1032388"/>
                  <a:gd name="connsiteX27" fmla="*/ 1862510 w 2494584"/>
                  <a:gd name="connsiteY27" fmla="*/ 522515 h 1032388"/>
                  <a:gd name="connsiteX28" fmla="*/ 1647605 w 2494584"/>
                  <a:gd name="connsiteY28" fmla="*/ 362389 h 1032388"/>
                  <a:gd name="connsiteX29" fmla="*/ 1508549 w 2494584"/>
                  <a:gd name="connsiteY29" fmla="*/ 164340 h 1032388"/>
                  <a:gd name="connsiteX30" fmla="*/ 1483266 w 2494584"/>
                  <a:gd name="connsiteY30" fmla="*/ 0 h 1032388"/>
                  <a:gd name="connsiteX31" fmla="*/ 1483266 w 2494584"/>
                  <a:gd name="connsiteY31" fmla="*/ 0 h 1032388"/>
                  <a:gd name="connsiteX32" fmla="*/ 1028173 w 2494584"/>
                  <a:gd name="connsiteY32" fmla="*/ 4214 h 1032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2494584" h="1032388">
                    <a:moveTo>
                      <a:pt x="1028173" y="4214"/>
                    </a:moveTo>
                    <a:cubicBezTo>
                      <a:pt x="1028524" y="27039"/>
                      <a:pt x="1028875" y="49864"/>
                      <a:pt x="1019745" y="84277"/>
                    </a:cubicBezTo>
                    <a:cubicBezTo>
                      <a:pt x="1010615" y="118690"/>
                      <a:pt x="1001485" y="164340"/>
                      <a:pt x="973393" y="210692"/>
                    </a:cubicBezTo>
                    <a:cubicBezTo>
                      <a:pt x="945301" y="257044"/>
                      <a:pt x="903162" y="313228"/>
                      <a:pt x="851192" y="362389"/>
                    </a:cubicBezTo>
                    <a:cubicBezTo>
                      <a:pt x="799222" y="411550"/>
                      <a:pt x="740930" y="457902"/>
                      <a:pt x="661570" y="505659"/>
                    </a:cubicBezTo>
                    <a:cubicBezTo>
                      <a:pt x="582210" y="553416"/>
                      <a:pt x="455093" y="616624"/>
                      <a:pt x="375030" y="648930"/>
                    </a:cubicBezTo>
                    <a:cubicBezTo>
                      <a:pt x="294967" y="681236"/>
                      <a:pt x="243699" y="684747"/>
                      <a:pt x="181194" y="699495"/>
                    </a:cubicBezTo>
                    <a:cubicBezTo>
                      <a:pt x="118689" y="714243"/>
                      <a:pt x="0" y="737420"/>
                      <a:pt x="0" y="737420"/>
                    </a:cubicBezTo>
                    <a:lnTo>
                      <a:pt x="0" y="737420"/>
                    </a:lnTo>
                    <a:lnTo>
                      <a:pt x="155911" y="1032388"/>
                    </a:lnTo>
                    <a:lnTo>
                      <a:pt x="155911" y="1032388"/>
                    </a:lnTo>
                    <a:cubicBezTo>
                      <a:pt x="180492" y="1027472"/>
                      <a:pt x="234569" y="1018342"/>
                      <a:pt x="303395" y="1002891"/>
                    </a:cubicBezTo>
                    <a:cubicBezTo>
                      <a:pt x="372221" y="987440"/>
                      <a:pt x="474055" y="969882"/>
                      <a:pt x="568866" y="939683"/>
                    </a:cubicBezTo>
                    <a:cubicBezTo>
                      <a:pt x="663677" y="909484"/>
                      <a:pt x="789389" y="858216"/>
                      <a:pt x="872261" y="821696"/>
                    </a:cubicBezTo>
                    <a:cubicBezTo>
                      <a:pt x="955133" y="785176"/>
                      <a:pt x="1003592" y="764108"/>
                      <a:pt x="1066097" y="720565"/>
                    </a:cubicBezTo>
                    <a:cubicBezTo>
                      <a:pt x="1128602" y="677022"/>
                      <a:pt x="1247292" y="560439"/>
                      <a:pt x="1247292" y="560439"/>
                    </a:cubicBezTo>
                    <a:lnTo>
                      <a:pt x="1247292" y="560439"/>
                    </a:lnTo>
                    <a:cubicBezTo>
                      <a:pt x="1266956" y="579401"/>
                      <a:pt x="1321736" y="639799"/>
                      <a:pt x="1365279" y="674212"/>
                    </a:cubicBezTo>
                    <a:cubicBezTo>
                      <a:pt x="1408822" y="708625"/>
                      <a:pt x="1449555" y="734611"/>
                      <a:pt x="1508549" y="766917"/>
                    </a:cubicBezTo>
                    <a:cubicBezTo>
                      <a:pt x="1567543" y="799223"/>
                      <a:pt x="1641986" y="837147"/>
                      <a:pt x="1719240" y="868048"/>
                    </a:cubicBezTo>
                    <a:cubicBezTo>
                      <a:pt x="1796494" y="898949"/>
                      <a:pt x="1872343" y="924935"/>
                      <a:pt x="1972070" y="952325"/>
                    </a:cubicBezTo>
                    <a:cubicBezTo>
                      <a:pt x="2071797" y="979715"/>
                      <a:pt x="2317603" y="1032388"/>
                      <a:pt x="2317603" y="1032388"/>
                    </a:cubicBezTo>
                    <a:lnTo>
                      <a:pt x="2317603" y="1032388"/>
                    </a:lnTo>
                    <a:lnTo>
                      <a:pt x="2494584" y="737420"/>
                    </a:lnTo>
                    <a:lnTo>
                      <a:pt x="2494584" y="737420"/>
                    </a:lnTo>
                    <a:cubicBezTo>
                      <a:pt x="2474920" y="733909"/>
                      <a:pt x="2443316" y="733206"/>
                      <a:pt x="2376597" y="716351"/>
                    </a:cubicBezTo>
                    <a:cubicBezTo>
                      <a:pt x="2309878" y="699496"/>
                      <a:pt x="2179952" y="668594"/>
                      <a:pt x="2094271" y="636288"/>
                    </a:cubicBezTo>
                    <a:cubicBezTo>
                      <a:pt x="2008590" y="603982"/>
                      <a:pt x="1936954" y="568165"/>
                      <a:pt x="1862510" y="522515"/>
                    </a:cubicBezTo>
                    <a:cubicBezTo>
                      <a:pt x="1788066" y="476865"/>
                      <a:pt x="1706598" y="422085"/>
                      <a:pt x="1647605" y="362389"/>
                    </a:cubicBezTo>
                    <a:cubicBezTo>
                      <a:pt x="1588612" y="302693"/>
                      <a:pt x="1535939" y="224738"/>
                      <a:pt x="1508549" y="164340"/>
                    </a:cubicBezTo>
                    <a:cubicBezTo>
                      <a:pt x="1481159" y="103942"/>
                      <a:pt x="1483266" y="0"/>
                      <a:pt x="1483266" y="0"/>
                    </a:cubicBezTo>
                    <a:lnTo>
                      <a:pt x="1483266" y="0"/>
                    </a:lnTo>
                    <a:lnTo>
                      <a:pt x="1028173" y="421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12" name="그룹 32"/>
            <p:cNvGrpSpPr/>
            <p:nvPr/>
          </p:nvGrpSpPr>
          <p:grpSpPr>
            <a:xfrm>
              <a:off x="1418771" y="1919514"/>
              <a:ext cx="2688772" cy="3011110"/>
              <a:chOff x="1418771" y="1919514"/>
              <a:chExt cx="2688772" cy="3011110"/>
            </a:xfrm>
            <a:grpFill/>
          </p:grpSpPr>
          <p:sp>
            <p:nvSpPr>
              <p:cNvPr id="13" name="자유형 12"/>
              <p:cNvSpPr/>
              <p:nvPr/>
            </p:nvSpPr>
            <p:spPr>
              <a:xfrm>
                <a:off x="1436914" y="1919514"/>
                <a:ext cx="2659743" cy="976086"/>
              </a:xfrm>
              <a:custGeom>
                <a:avLst/>
                <a:gdLst>
                  <a:gd name="connsiteX0" fmla="*/ 181429 w 2659743"/>
                  <a:gd name="connsiteY0" fmla="*/ 0 h 976086"/>
                  <a:gd name="connsiteX1" fmla="*/ 185057 w 2659743"/>
                  <a:gd name="connsiteY1" fmla="*/ 337457 h 976086"/>
                  <a:gd name="connsiteX2" fmla="*/ 185057 w 2659743"/>
                  <a:gd name="connsiteY2" fmla="*/ 337457 h 976086"/>
                  <a:gd name="connsiteX3" fmla="*/ 1081315 w 2659743"/>
                  <a:gd name="connsiteY3" fmla="*/ 337457 h 976086"/>
                  <a:gd name="connsiteX4" fmla="*/ 1081315 w 2659743"/>
                  <a:gd name="connsiteY4" fmla="*/ 337457 h 976086"/>
                  <a:gd name="connsiteX5" fmla="*/ 1074057 w 2659743"/>
                  <a:gd name="connsiteY5" fmla="*/ 391886 h 976086"/>
                  <a:gd name="connsiteX6" fmla="*/ 1016000 w 2659743"/>
                  <a:gd name="connsiteY6" fmla="*/ 468086 h 976086"/>
                  <a:gd name="connsiteX7" fmla="*/ 914400 w 2659743"/>
                  <a:gd name="connsiteY7" fmla="*/ 533400 h 976086"/>
                  <a:gd name="connsiteX8" fmla="*/ 751115 w 2659743"/>
                  <a:gd name="connsiteY8" fmla="*/ 598715 h 976086"/>
                  <a:gd name="connsiteX9" fmla="*/ 482600 w 2659743"/>
                  <a:gd name="connsiteY9" fmla="*/ 664029 h 976086"/>
                  <a:gd name="connsiteX10" fmla="*/ 185057 w 2659743"/>
                  <a:gd name="connsiteY10" fmla="*/ 696686 h 976086"/>
                  <a:gd name="connsiteX11" fmla="*/ 0 w 2659743"/>
                  <a:gd name="connsiteY11" fmla="*/ 703943 h 976086"/>
                  <a:gd name="connsiteX12" fmla="*/ 0 w 2659743"/>
                  <a:gd name="connsiteY12" fmla="*/ 703943 h 976086"/>
                  <a:gd name="connsiteX13" fmla="*/ 90715 w 2659743"/>
                  <a:gd name="connsiteY13" fmla="*/ 845457 h 976086"/>
                  <a:gd name="connsiteX14" fmla="*/ 170543 w 2659743"/>
                  <a:gd name="connsiteY14" fmla="*/ 976086 h 976086"/>
                  <a:gd name="connsiteX15" fmla="*/ 170543 w 2659743"/>
                  <a:gd name="connsiteY15" fmla="*/ 976086 h 976086"/>
                  <a:gd name="connsiteX16" fmla="*/ 326572 w 2659743"/>
                  <a:gd name="connsiteY16" fmla="*/ 965200 h 976086"/>
                  <a:gd name="connsiteX17" fmla="*/ 635000 w 2659743"/>
                  <a:gd name="connsiteY17" fmla="*/ 928915 h 976086"/>
                  <a:gd name="connsiteX18" fmla="*/ 1016000 w 2659743"/>
                  <a:gd name="connsiteY18" fmla="*/ 845457 h 976086"/>
                  <a:gd name="connsiteX19" fmla="*/ 1215572 w 2659743"/>
                  <a:gd name="connsiteY19" fmla="*/ 762000 h 976086"/>
                  <a:gd name="connsiteX20" fmla="*/ 1306286 w 2659743"/>
                  <a:gd name="connsiteY20" fmla="*/ 693057 h 976086"/>
                  <a:gd name="connsiteX21" fmla="*/ 1306286 w 2659743"/>
                  <a:gd name="connsiteY21" fmla="*/ 693057 h 976086"/>
                  <a:gd name="connsiteX22" fmla="*/ 1433286 w 2659743"/>
                  <a:gd name="connsiteY22" fmla="*/ 776515 h 976086"/>
                  <a:gd name="connsiteX23" fmla="*/ 1640115 w 2659743"/>
                  <a:gd name="connsiteY23" fmla="*/ 856343 h 976086"/>
                  <a:gd name="connsiteX24" fmla="*/ 2002972 w 2659743"/>
                  <a:gd name="connsiteY24" fmla="*/ 928915 h 976086"/>
                  <a:gd name="connsiteX25" fmla="*/ 2351315 w 2659743"/>
                  <a:gd name="connsiteY25" fmla="*/ 968829 h 976086"/>
                  <a:gd name="connsiteX26" fmla="*/ 2463800 w 2659743"/>
                  <a:gd name="connsiteY26" fmla="*/ 972457 h 976086"/>
                  <a:gd name="connsiteX27" fmla="*/ 2463800 w 2659743"/>
                  <a:gd name="connsiteY27" fmla="*/ 972457 h 976086"/>
                  <a:gd name="connsiteX28" fmla="*/ 2659743 w 2659743"/>
                  <a:gd name="connsiteY28" fmla="*/ 707572 h 976086"/>
                  <a:gd name="connsiteX29" fmla="*/ 2659743 w 2659743"/>
                  <a:gd name="connsiteY29" fmla="*/ 707572 h 976086"/>
                  <a:gd name="connsiteX30" fmla="*/ 2467429 w 2659743"/>
                  <a:gd name="connsiteY30" fmla="*/ 703943 h 976086"/>
                  <a:gd name="connsiteX31" fmla="*/ 2202543 w 2659743"/>
                  <a:gd name="connsiteY31" fmla="*/ 674915 h 976086"/>
                  <a:gd name="connsiteX32" fmla="*/ 1923143 w 2659743"/>
                  <a:gd name="connsiteY32" fmla="*/ 613229 h 976086"/>
                  <a:gd name="connsiteX33" fmla="*/ 1694543 w 2659743"/>
                  <a:gd name="connsiteY33" fmla="*/ 526143 h 976086"/>
                  <a:gd name="connsiteX34" fmla="*/ 1574800 w 2659743"/>
                  <a:gd name="connsiteY34" fmla="*/ 439057 h 976086"/>
                  <a:gd name="connsiteX35" fmla="*/ 1534886 w 2659743"/>
                  <a:gd name="connsiteY35" fmla="*/ 337457 h 976086"/>
                  <a:gd name="connsiteX36" fmla="*/ 1534886 w 2659743"/>
                  <a:gd name="connsiteY36" fmla="*/ 337457 h 976086"/>
                  <a:gd name="connsiteX37" fmla="*/ 2485572 w 2659743"/>
                  <a:gd name="connsiteY37" fmla="*/ 333829 h 976086"/>
                  <a:gd name="connsiteX38" fmla="*/ 2485572 w 2659743"/>
                  <a:gd name="connsiteY38" fmla="*/ 333829 h 976086"/>
                  <a:gd name="connsiteX39" fmla="*/ 2481943 w 2659743"/>
                  <a:gd name="connsiteY39" fmla="*/ 0 h 976086"/>
                  <a:gd name="connsiteX40" fmla="*/ 2481943 w 2659743"/>
                  <a:gd name="connsiteY40" fmla="*/ 0 h 976086"/>
                  <a:gd name="connsiteX41" fmla="*/ 181429 w 2659743"/>
                  <a:gd name="connsiteY41" fmla="*/ 0 h 976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2659743" h="976086">
                    <a:moveTo>
                      <a:pt x="181429" y="0"/>
                    </a:moveTo>
                    <a:cubicBezTo>
                      <a:pt x="182940" y="140607"/>
                      <a:pt x="185057" y="337457"/>
                      <a:pt x="185057" y="337457"/>
                    </a:cubicBezTo>
                    <a:lnTo>
                      <a:pt x="185057" y="337457"/>
                    </a:lnTo>
                    <a:lnTo>
                      <a:pt x="1081315" y="337457"/>
                    </a:lnTo>
                    <a:lnTo>
                      <a:pt x="1081315" y="337457"/>
                    </a:lnTo>
                    <a:cubicBezTo>
                      <a:pt x="1080105" y="346528"/>
                      <a:pt x="1084943" y="370115"/>
                      <a:pt x="1074057" y="391886"/>
                    </a:cubicBezTo>
                    <a:cubicBezTo>
                      <a:pt x="1063171" y="413657"/>
                      <a:pt x="1042609" y="444500"/>
                      <a:pt x="1016000" y="468086"/>
                    </a:cubicBezTo>
                    <a:cubicBezTo>
                      <a:pt x="989391" y="491672"/>
                      <a:pt x="958548" y="511629"/>
                      <a:pt x="914400" y="533400"/>
                    </a:cubicBezTo>
                    <a:cubicBezTo>
                      <a:pt x="870253" y="555172"/>
                      <a:pt x="823082" y="576944"/>
                      <a:pt x="751115" y="598715"/>
                    </a:cubicBezTo>
                    <a:cubicBezTo>
                      <a:pt x="679148" y="620486"/>
                      <a:pt x="576943" y="647701"/>
                      <a:pt x="482600" y="664029"/>
                    </a:cubicBezTo>
                    <a:cubicBezTo>
                      <a:pt x="388257" y="680357"/>
                      <a:pt x="265490" y="690034"/>
                      <a:pt x="185057" y="696686"/>
                    </a:cubicBezTo>
                    <a:cubicBezTo>
                      <a:pt x="104624" y="703338"/>
                      <a:pt x="0" y="703943"/>
                      <a:pt x="0" y="703943"/>
                    </a:cubicBezTo>
                    <a:lnTo>
                      <a:pt x="0" y="703943"/>
                    </a:lnTo>
                    <a:cubicBezTo>
                      <a:pt x="15119" y="727529"/>
                      <a:pt x="62291" y="800100"/>
                      <a:pt x="90715" y="845457"/>
                    </a:cubicBezTo>
                    <a:cubicBezTo>
                      <a:pt x="119139" y="890814"/>
                      <a:pt x="170543" y="976086"/>
                      <a:pt x="170543" y="976086"/>
                    </a:cubicBezTo>
                    <a:lnTo>
                      <a:pt x="170543" y="976086"/>
                    </a:lnTo>
                    <a:cubicBezTo>
                      <a:pt x="196548" y="974272"/>
                      <a:pt x="249163" y="973062"/>
                      <a:pt x="326572" y="965200"/>
                    </a:cubicBezTo>
                    <a:cubicBezTo>
                      <a:pt x="403981" y="957338"/>
                      <a:pt x="520095" y="948872"/>
                      <a:pt x="635000" y="928915"/>
                    </a:cubicBezTo>
                    <a:cubicBezTo>
                      <a:pt x="749905" y="908958"/>
                      <a:pt x="919238" y="873276"/>
                      <a:pt x="1016000" y="845457"/>
                    </a:cubicBezTo>
                    <a:cubicBezTo>
                      <a:pt x="1112762" y="817638"/>
                      <a:pt x="1167191" y="787400"/>
                      <a:pt x="1215572" y="762000"/>
                    </a:cubicBezTo>
                    <a:cubicBezTo>
                      <a:pt x="1263953" y="736600"/>
                      <a:pt x="1306286" y="693057"/>
                      <a:pt x="1306286" y="693057"/>
                    </a:cubicBezTo>
                    <a:lnTo>
                      <a:pt x="1306286" y="693057"/>
                    </a:lnTo>
                    <a:cubicBezTo>
                      <a:pt x="1327453" y="706967"/>
                      <a:pt x="1377648" y="749301"/>
                      <a:pt x="1433286" y="776515"/>
                    </a:cubicBezTo>
                    <a:cubicBezTo>
                      <a:pt x="1488924" y="803729"/>
                      <a:pt x="1545167" y="830943"/>
                      <a:pt x="1640115" y="856343"/>
                    </a:cubicBezTo>
                    <a:cubicBezTo>
                      <a:pt x="1735063" y="881743"/>
                      <a:pt x="1884439" y="910167"/>
                      <a:pt x="2002972" y="928915"/>
                    </a:cubicBezTo>
                    <a:cubicBezTo>
                      <a:pt x="2121505" y="947663"/>
                      <a:pt x="2274510" y="961572"/>
                      <a:pt x="2351315" y="968829"/>
                    </a:cubicBezTo>
                    <a:cubicBezTo>
                      <a:pt x="2428120" y="976086"/>
                      <a:pt x="2463800" y="972457"/>
                      <a:pt x="2463800" y="972457"/>
                    </a:cubicBezTo>
                    <a:lnTo>
                      <a:pt x="2463800" y="972457"/>
                    </a:lnTo>
                    <a:lnTo>
                      <a:pt x="2659743" y="707572"/>
                    </a:lnTo>
                    <a:lnTo>
                      <a:pt x="2659743" y="707572"/>
                    </a:lnTo>
                    <a:lnTo>
                      <a:pt x="2467429" y="703943"/>
                    </a:lnTo>
                    <a:cubicBezTo>
                      <a:pt x="2391229" y="698500"/>
                      <a:pt x="2293257" y="690034"/>
                      <a:pt x="2202543" y="674915"/>
                    </a:cubicBezTo>
                    <a:cubicBezTo>
                      <a:pt x="2111829" y="659796"/>
                      <a:pt x="2007810" y="638024"/>
                      <a:pt x="1923143" y="613229"/>
                    </a:cubicBezTo>
                    <a:cubicBezTo>
                      <a:pt x="1838476" y="588434"/>
                      <a:pt x="1752600" y="555172"/>
                      <a:pt x="1694543" y="526143"/>
                    </a:cubicBezTo>
                    <a:cubicBezTo>
                      <a:pt x="1636486" y="497114"/>
                      <a:pt x="1601409" y="470504"/>
                      <a:pt x="1574800" y="439057"/>
                    </a:cubicBezTo>
                    <a:cubicBezTo>
                      <a:pt x="1548191" y="407610"/>
                      <a:pt x="1534886" y="337457"/>
                      <a:pt x="1534886" y="337457"/>
                    </a:cubicBezTo>
                    <a:lnTo>
                      <a:pt x="1534886" y="337457"/>
                    </a:lnTo>
                    <a:lnTo>
                      <a:pt x="2485572" y="333829"/>
                    </a:lnTo>
                    <a:lnTo>
                      <a:pt x="2485572" y="333829"/>
                    </a:lnTo>
                    <a:cubicBezTo>
                      <a:pt x="2484967" y="278191"/>
                      <a:pt x="2481943" y="0"/>
                      <a:pt x="2481943" y="0"/>
                    </a:cubicBezTo>
                    <a:lnTo>
                      <a:pt x="2481943" y="0"/>
                    </a:lnTo>
                    <a:lnTo>
                      <a:pt x="18142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4" name="자유형 13"/>
              <p:cNvSpPr/>
              <p:nvPr/>
            </p:nvSpPr>
            <p:spPr>
              <a:xfrm>
                <a:off x="1418771" y="2764971"/>
                <a:ext cx="2688772" cy="591458"/>
              </a:xfrm>
              <a:custGeom>
                <a:avLst/>
                <a:gdLst>
                  <a:gd name="connsiteX0" fmla="*/ 1146629 w 2688772"/>
                  <a:gd name="connsiteY0" fmla="*/ 3629 h 591458"/>
                  <a:gd name="connsiteX1" fmla="*/ 1146629 w 2688772"/>
                  <a:gd name="connsiteY1" fmla="*/ 243115 h 591458"/>
                  <a:gd name="connsiteX2" fmla="*/ 1146629 w 2688772"/>
                  <a:gd name="connsiteY2" fmla="*/ 243115 h 591458"/>
                  <a:gd name="connsiteX3" fmla="*/ 0 w 2688772"/>
                  <a:gd name="connsiteY3" fmla="*/ 243115 h 591458"/>
                  <a:gd name="connsiteX4" fmla="*/ 0 w 2688772"/>
                  <a:gd name="connsiteY4" fmla="*/ 243115 h 591458"/>
                  <a:gd name="connsiteX5" fmla="*/ 3629 w 2688772"/>
                  <a:gd name="connsiteY5" fmla="*/ 591458 h 591458"/>
                  <a:gd name="connsiteX6" fmla="*/ 3629 w 2688772"/>
                  <a:gd name="connsiteY6" fmla="*/ 591458 h 591458"/>
                  <a:gd name="connsiteX7" fmla="*/ 2688772 w 2688772"/>
                  <a:gd name="connsiteY7" fmla="*/ 591458 h 591458"/>
                  <a:gd name="connsiteX8" fmla="*/ 2688772 w 2688772"/>
                  <a:gd name="connsiteY8" fmla="*/ 591458 h 591458"/>
                  <a:gd name="connsiteX9" fmla="*/ 2688772 w 2688772"/>
                  <a:gd name="connsiteY9" fmla="*/ 243115 h 591458"/>
                  <a:gd name="connsiteX10" fmla="*/ 2688772 w 2688772"/>
                  <a:gd name="connsiteY10" fmla="*/ 243115 h 591458"/>
                  <a:gd name="connsiteX11" fmla="*/ 1603829 w 2688772"/>
                  <a:gd name="connsiteY11" fmla="*/ 243115 h 591458"/>
                  <a:gd name="connsiteX12" fmla="*/ 1603829 w 2688772"/>
                  <a:gd name="connsiteY12" fmla="*/ 243115 h 591458"/>
                  <a:gd name="connsiteX13" fmla="*/ 1607458 w 2688772"/>
                  <a:gd name="connsiteY13" fmla="*/ 0 h 591458"/>
                  <a:gd name="connsiteX14" fmla="*/ 1607458 w 2688772"/>
                  <a:gd name="connsiteY14" fmla="*/ 0 h 591458"/>
                  <a:gd name="connsiteX15" fmla="*/ 1146629 w 2688772"/>
                  <a:gd name="connsiteY15" fmla="*/ 3629 h 591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688772" h="591458">
                    <a:moveTo>
                      <a:pt x="1146629" y="3629"/>
                    </a:moveTo>
                    <a:lnTo>
                      <a:pt x="1146629" y="243115"/>
                    </a:lnTo>
                    <a:lnTo>
                      <a:pt x="1146629" y="243115"/>
                    </a:lnTo>
                    <a:lnTo>
                      <a:pt x="0" y="243115"/>
                    </a:lnTo>
                    <a:lnTo>
                      <a:pt x="0" y="243115"/>
                    </a:lnTo>
                    <a:cubicBezTo>
                      <a:pt x="605" y="301172"/>
                      <a:pt x="3629" y="591458"/>
                      <a:pt x="3629" y="591458"/>
                    </a:cubicBezTo>
                    <a:lnTo>
                      <a:pt x="3629" y="591458"/>
                    </a:lnTo>
                    <a:lnTo>
                      <a:pt x="2688772" y="591458"/>
                    </a:lnTo>
                    <a:lnTo>
                      <a:pt x="2688772" y="591458"/>
                    </a:lnTo>
                    <a:lnTo>
                      <a:pt x="2688772" y="243115"/>
                    </a:lnTo>
                    <a:lnTo>
                      <a:pt x="2688772" y="243115"/>
                    </a:lnTo>
                    <a:lnTo>
                      <a:pt x="1603829" y="243115"/>
                    </a:lnTo>
                    <a:lnTo>
                      <a:pt x="1603829" y="243115"/>
                    </a:lnTo>
                    <a:cubicBezTo>
                      <a:pt x="1604434" y="202596"/>
                      <a:pt x="1607458" y="0"/>
                      <a:pt x="1607458" y="0"/>
                    </a:cubicBezTo>
                    <a:lnTo>
                      <a:pt x="1607458" y="0"/>
                    </a:lnTo>
                    <a:lnTo>
                      <a:pt x="1146629" y="362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15" name="그룹 10"/>
              <p:cNvGrpSpPr/>
              <p:nvPr/>
            </p:nvGrpSpPr>
            <p:grpSpPr>
              <a:xfrm>
                <a:off x="1551215" y="3450771"/>
                <a:ext cx="2438399" cy="1479853"/>
                <a:chOff x="1551215" y="3450771"/>
                <a:chExt cx="2438399" cy="1479853"/>
              </a:xfrm>
              <a:grpFill/>
            </p:grpSpPr>
            <p:sp>
              <p:nvSpPr>
                <p:cNvPr id="16" name="자유형 8"/>
                <p:cNvSpPr/>
                <p:nvPr/>
              </p:nvSpPr>
              <p:spPr>
                <a:xfrm>
                  <a:off x="1567543" y="3450771"/>
                  <a:ext cx="2422071" cy="1479853"/>
                </a:xfrm>
                <a:custGeom>
                  <a:avLst/>
                  <a:gdLst>
                    <a:gd name="connsiteX0" fmla="*/ 986971 w 2422071"/>
                    <a:gd name="connsiteY0" fmla="*/ 0 h 1479853"/>
                    <a:gd name="connsiteX1" fmla="*/ 990600 w 2422071"/>
                    <a:gd name="connsiteY1" fmla="*/ 214086 h 1479853"/>
                    <a:gd name="connsiteX2" fmla="*/ 990600 w 2422071"/>
                    <a:gd name="connsiteY2" fmla="*/ 214086 h 1479853"/>
                    <a:gd name="connsiteX3" fmla="*/ 3628 w 2422071"/>
                    <a:gd name="connsiteY3" fmla="*/ 210458 h 1479853"/>
                    <a:gd name="connsiteX4" fmla="*/ 3628 w 2422071"/>
                    <a:gd name="connsiteY4" fmla="*/ 210458 h 1479853"/>
                    <a:gd name="connsiteX5" fmla="*/ 7257 w 2422071"/>
                    <a:gd name="connsiteY5" fmla="*/ 533400 h 1479853"/>
                    <a:gd name="connsiteX6" fmla="*/ 7257 w 2422071"/>
                    <a:gd name="connsiteY6" fmla="*/ 533400 h 1479853"/>
                    <a:gd name="connsiteX7" fmla="*/ 460828 w 2422071"/>
                    <a:gd name="connsiteY7" fmla="*/ 533400 h 1479853"/>
                    <a:gd name="connsiteX8" fmla="*/ 460828 w 2422071"/>
                    <a:gd name="connsiteY8" fmla="*/ 533400 h 1479853"/>
                    <a:gd name="connsiteX9" fmla="*/ 359228 w 2422071"/>
                    <a:gd name="connsiteY9" fmla="*/ 569686 h 1479853"/>
                    <a:gd name="connsiteX10" fmla="*/ 235857 w 2422071"/>
                    <a:gd name="connsiteY10" fmla="*/ 631372 h 1479853"/>
                    <a:gd name="connsiteX11" fmla="*/ 119743 w 2422071"/>
                    <a:gd name="connsiteY11" fmla="*/ 718458 h 1479853"/>
                    <a:gd name="connsiteX12" fmla="*/ 21771 w 2422071"/>
                    <a:gd name="connsiteY12" fmla="*/ 838200 h 1479853"/>
                    <a:gd name="connsiteX13" fmla="*/ 0 w 2422071"/>
                    <a:gd name="connsiteY13" fmla="*/ 907143 h 1479853"/>
                    <a:gd name="connsiteX14" fmla="*/ 0 w 2422071"/>
                    <a:gd name="connsiteY14" fmla="*/ 907143 h 1479853"/>
                    <a:gd name="connsiteX15" fmla="*/ 482600 w 2422071"/>
                    <a:gd name="connsiteY15" fmla="*/ 907143 h 1479853"/>
                    <a:gd name="connsiteX16" fmla="*/ 482600 w 2422071"/>
                    <a:gd name="connsiteY16" fmla="*/ 907143 h 1479853"/>
                    <a:gd name="connsiteX17" fmla="*/ 497114 w 2422071"/>
                    <a:gd name="connsiteY17" fmla="*/ 874486 h 1479853"/>
                    <a:gd name="connsiteX18" fmla="*/ 547914 w 2422071"/>
                    <a:gd name="connsiteY18" fmla="*/ 827315 h 1479853"/>
                    <a:gd name="connsiteX19" fmla="*/ 700314 w 2422071"/>
                    <a:gd name="connsiteY19" fmla="*/ 758372 h 1479853"/>
                    <a:gd name="connsiteX20" fmla="*/ 885371 w 2422071"/>
                    <a:gd name="connsiteY20" fmla="*/ 718458 h 1479853"/>
                    <a:gd name="connsiteX21" fmla="*/ 1186543 w 2422071"/>
                    <a:gd name="connsiteY21" fmla="*/ 696686 h 1479853"/>
                    <a:gd name="connsiteX22" fmla="*/ 1458686 w 2422071"/>
                    <a:gd name="connsiteY22" fmla="*/ 707572 h 1479853"/>
                    <a:gd name="connsiteX23" fmla="*/ 1672771 w 2422071"/>
                    <a:gd name="connsiteY23" fmla="*/ 747486 h 1479853"/>
                    <a:gd name="connsiteX24" fmla="*/ 1846943 w 2422071"/>
                    <a:gd name="connsiteY24" fmla="*/ 809172 h 1479853"/>
                    <a:gd name="connsiteX25" fmla="*/ 1923143 w 2422071"/>
                    <a:gd name="connsiteY25" fmla="*/ 863600 h 1479853"/>
                    <a:gd name="connsiteX26" fmla="*/ 1952171 w 2422071"/>
                    <a:gd name="connsiteY26" fmla="*/ 903515 h 1479853"/>
                    <a:gd name="connsiteX27" fmla="*/ 1952171 w 2422071"/>
                    <a:gd name="connsiteY27" fmla="*/ 943429 h 1479853"/>
                    <a:gd name="connsiteX28" fmla="*/ 1930400 w 2422071"/>
                    <a:gd name="connsiteY28" fmla="*/ 986972 h 1479853"/>
                    <a:gd name="connsiteX29" fmla="*/ 1850571 w 2422071"/>
                    <a:gd name="connsiteY29" fmla="*/ 1045029 h 1479853"/>
                    <a:gd name="connsiteX30" fmla="*/ 1687286 w 2422071"/>
                    <a:gd name="connsiteY30" fmla="*/ 1103086 h 1479853"/>
                    <a:gd name="connsiteX31" fmla="*/ 1444171 w 2422071"/>
                    <a:gd name="connsiteY31" fmla="*/ 1146629 h 1479853"/>
                    <a:gd name="connsiteX32" fmla="*/ 1215571 w 2422071"/>
                    <a:gd name="connsiteY32" fmla="*/ 1157515 h 1479853"/>
                    <a:gd name="connsiteX33" fmla="*/ 994228 w 2422071"/>
                    <a:gd name="connsiteY33" fmla="*/ 1150258 h 1479853"/>
                    <a:gd name="connsiteX34" fmla="*/ 711200 w 2422071"/>
                    <a:gd name="connsiteY34" fmla="*/ 1099458 h 1479853"/>
                    <a:gd name="connsiteX35" fmla="*/ 591457 w 2422071"/>
                    <a:gd name="connsiteY35" fmla="*/ 1048658 h 1479853"/>
                    <a:gd name="connsiteX36" fmla="*/ 591457 w 2422071"/>
                    <a:gd name="connsiteY36" fmla="*/ 1048658 h 1479853"/>
                    <a:gd name="connsiteX37" fmla="*/ 10886 w 2422071"/>
                    <a:gd name="connsiteY37" fmla="*/ 1052286 h 1479853"/>
                    <a:gd name="connsiteX38" fmla="*/ 10886 w 2422071"/>
                    <a:gd name="connsiteY38" fmla="*/ 1052286 h 1479853"/>
                    <a:gd name="connsiteX39" fmla="*/ 29028 w 2422071"/>
                    <a:gd name="connsiteY39" fmla="*/ 1088572 h 1479853"/>
                    <a:gd name="connsiteX40" fmla="*/ 79828 w 2422071"/>
                    <a:gd name="connsiteY40" fmla="*/ 1168400 h 1479853"/>
                    <a:gd name="connsiteX41" fmla="*/ 206828 w 2422071"/>
                    <a:gd name="connsiteY41" fmla="*/ 1277258 h 1479853"/>
                    <a:gd name="connsiteX42" fmla="*/ 395514 w 2422071"/>
                    <a:gd name="connsiteY42" fmla="*/ 1367972 h 1479853"/>
                    <a:gd name="connsiteX43" fmla="*/ 616857 w 2422071"/>
                    <a:gd name="connsiteY43" fmla="*/ 1422400 h 1479853"/>
                    <a:gd name="connsiteX44" fmla="*/ 903514 w 2422071"/>
                    <a:gd name="connsiteY44" fmla="*/ 1462315 h 1479853"/>
                    <a:gd name="connsiteX45" fmla="*/ 1244600 w 2422071"/>
                    <a:gd name="connsiteY45" fmla="*/ 1476829 h 1479853"/>
                    <a:gd name="connsiteX46" fmla="*/ 1690914 w 2422071"/>
                    <a:gd name="connsiteY46" fmla="*/ 1444172 h 1479853"/>
                    <a:gd name="connsiteX47" fmla="*/ 2119086 w 2422071"/>
                    <a:gd name="connsiteY47" fmla="*/ 1320800 h 1479853"/>
                    <a:gd name="connsiteX48" fmla="*/ 2336800 w 2422071"/>
                    <a:gd name="connsiteY48" fmla="*/ 1157515 h 1479853"/>
                    <a:gd name="connsiteX49" fmla="*/ 2413000 w 2422071"/>
                    <a:gd name="connsiteY49" fmla="*/ 997858 h 1479853"/>
                    <a:gd name="connsiteX50" fmla="*/ 2391228 w 2422071"/>
                    <a:gd name="connsiteY50" fmla="*/ 849086 h 1479853"/>
                    <a:gd name="connsiteX51" fmla="*/ 2275114 w 2422071"/>
                    <a:gd name="connsiteY51" fmla="*/ 703943 h 1479853"/>
                    <a:gd name="connsiteX52" fmla="*/ 2057400 w 2422071"/>
                    <a:gd name="connsiteY52" fmla="*/ 584200 h 1479853"/>
                    <a:gd name="connsiteX53" fmla="*/ 1919514 w 2422071"/>
                    <a:gd name="connsiteY53" fmla="*/ 533400 h 1479853"/>
                    <a:gd name="connsiteX54" fmla="*/ 1919514 w 2422071"/>
                    <a:gd name="connsiteY54" fmla="*/ 533400 h 1479853"/>
                    <a:gd name="connsiteX55" fmla="*/ 2383971 w 2422071"/>
                    <a:gd name="connsiteY55" fmla="*/ 533400 h 1479853"/>
                    <a:gd name="connsiteX56" fmla="*/ 2383971 w 2422071"/>
                    <a:gd name="connsiteY56" fmla="*/ 533400 h 1479853"/>
                    <a:gd name="connsiteX57" fmla="*/ 2387600 w 2422071"/>
                    <a:gd name="connsiteY57" fmla="*/ 214086 h 1479853"/>
                    <a:gd name="connsiteX58" fmla="*/ 2387600 w 2422071"/>
                    <a:gd name="connsiteY58" fmla="*/ 214086 h 1479853"/>
                    <a:gd name="connsiteX59" fmla="*/ 1444171 w 2422071"/>
                    <a:gd name="connsiteY59" fmla="*/ 214086 h 1479853"/>
                    <a:gd name="connsiteX60" fmla="*/ 1444171 w 2422071"/>
                    <a:gd name="connsiteY60" fmla="*/ 214086 h 1479853"/>
                    <a:gd name="connsiteX61" fmla="*/ 1444171 w 2422071"/>
                    <a:gd name="connsiteY61" fmla="*/ 3629 h 1479853"/>
                    <a:gd name="connsiteX62" fmla="*/ 1444171 w 2422071"/>
                    <a:gd name="connsiteY62" fmla="*/ 3629 h 1479853"/>
                    <a:gd name="connsiteX63" fmla="*/ 986971 w 2422071"/>
                    <a:gd name="connsiteY63" fmla="*/ 0 h 1479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</a:cxnLst>
                  <a:rect l="l" t="t" r="r" b="b"/>
                  <a:pathLst>
                    <a:path w="2422071" h="1479853">
                      <a:moveTo>
                        <a:pt x="986971" y="0"/>
                      </a:moveTo>
                      <a:lnTo>
                        <a:pt x="990600" y="214086"/>
                      </a:lnTo>
                      <a:lnTo>
                        <a:pt x="990600" y="214086"/>
                      </a:lnTo>
                      <a:lnTo>
                        <a:pt x="3628" y="210458"/>
                      </a:lnTo>
                      <a:lnTo>
                        <a:pt x="3628" y="210458"/>
                      </a:lnTo>
                      <a:cubicBezTo>
                        <a:pt x="4233" y="264282"/>
                        <a:pt x="7257" y="533400"/>
                        <a:pt x="7257" y="533400"/>
                      </a:cubicBezTo>
                      <a:lnTo>
                        <a:pt x="7257" y="533400"/>
                      </a:lnTo>
                      <a:lnTo>
                        <a:pt x="460828" y="533400"/>
                      </a:lnTo>
                      <a:lnTo>
                        <a:pt x="460828" y="533400"/>
                      </a:lnTo>
                      <a:cubicBezTo>
                        <a:pt x="443895" y="539448"/>
                        <a:pt x="396723" y="553357"/>
                        <a:pt x="359228" y="569686"/>
                      </a:cubicBezTo>
                      <a:cubicBezTo>
                        <a:pt x="321733" y="586015"/>
                        <a:pt x="275771" y="606577"/>
                        <a:pt x="235857" y="631372"/>
                      </a:cubicBezTo>
                      <a:cubicBezTo>
                        <a:pt x="195943" y="656167"/>
                        <a:pt x="155424" y="683987"/>
                        <a:pt x="119743" y="718458"/>
                      </a:cubicBezTo>
                      <a:cubicBezTo>
                        <a:pt x="84062" y="752929"/>
                        <a:pt x="41728" y="806753"/>
                        <a:pt x="21771" y="838200"/>
                      </a:cubicBezTo>
                      <a:cubicBezTo>
                        <a:pt x="1814" y="869647"/>
                        <a:pt x="0" y="907143"/>
                        <a:pt x="0" y="907143"/>
                      </a:cubicBezTo>
                      <a:lnTo>
                        <a:pt x="0" y="907143"/>
                      </a:lnTo>
                      <a:lnTo>
                        <a:pt x="482600" y="907143"/>
                      </a:lnTo>
                      <a:lnTo>
                        <a:pt x="482600" y="907143"/>
                      </a:lnTo>
                      <a:cubicBezTo>
                        <a:pt x="485019" y="901700"/>
                        <a:pt x="486228" y="887791"/>
                        <a:pt x="497114" y="874486"/>
                      </a:cubicBezTo>
                      <a:cubicBezTo>
                        <a:pt x="508000" y="861181"/>
                        <a:pt x="514047" y="846667"/>
                        <a:pt x="547914" y="827315"/>
                      </a:cubicBezTo>
                      <a:cubicBezTo>
                        <a:pt x="581781" y="807963"/>
                        <a:pt x="644071" y="776515"/>
                        <a:pt x="700314" y="758372"/>
                      </a:cubicBezTo>
                      <a:cubicBezTo>
                        <a:pt x="756557" y="740229"/>
                        <a:pt x="804333" y="728739"/>
                        <a:pt x="885371" y="718458"/>
                      </a:cubicBezTo>
                      <a:cubicBezTo>
                        <a:pt x="966409" y="708177"/>
                        <a:pt x="1090991" y="698500"/>
                        <a:pt x="1186543" y="696686"/>
                      </a:cubicBezTo>
                      <a:cubicBezTo>
                        <a:pt x="1282095" y="694872"/>
                        <a:pt x="1377648" y="699105"/>
                        <a:pt x="1458686" y="707572"/>
                      </a:cubicBezTo>
                      <a:cubicBezTo>
                        <a:pt x="1539724" y="716039"/>
                        <a:pt x="1608062" y="730553"/>
                        <a:pt x="1672771" y="747486"/>
                      </a:cubicBezTo>
                      <a:cubicBezTo>
                        <a:pt x="1737480" y="764419"/>
                        <a:pt x="1805215" y="789820"/>
                        <a:pt x="1846943" y="809172"/>
                      </a:cubicBezTo>
                      <a:cubicBezTo>
                        <a:pt x="1888671" y="828524"/>
                        <a:pt x="1905605" y="847876"/>
                        <a:pt x="1923143" y="863600"/>
                      </a:cubicBezTo>
                      <a:cubicBezTo>
                        <a:pt x="1940681" y="879324"/>
                        <a:pt x="1947333" y="890210"/>
                        <a:pt x="1952171" y="903515"/>
                      </a:cubicBezTo>
                      <a:cubicBezTo>
                        <a:pt x="1957009" y="916820"/>
                        <a:pt x="1955799" y="929520"/>
                        <a:pt x="1952171" y="943429"/>
                      </a:cubicBezTo>
                      <a:cubicBezTo>
                        <a:pt x="1948543" y="957338"/>
                        <a:pt x="1947333" y="970039"/>
                        <a:pt x="1930400" y="986972"/>
                      </a:cubicBezTo>
                      <a:cubicBezTo>
                        <a:pt x="1913467" y="1003905"/>
                        <a:pt x="1891090" y="1025677"/>
                        <a:pt x="1850571" y="1045029"/>
                      </a:cubicBezTo>
                      <a:cubicBezTo>
                        <a:pt x="1810052" y="1064381"/>
                        <a:pt x="1755019" y="1086153"/>
                        <a:pt x="1687286" y="1103086"/>
                      </a:cubicBezTo>
                      <a:cubicBezTo>
                        <a:pt x="1619553" y="1120019"/>
                        <a:pt x="1522790" y="1137558"/>
                        <a:pt x="1444171" y="1146629"/>
                      </a:cubicBezTo>
                      <a:cubicBezTo>
                        <a:pt x="1365552" y="1155700"/>
                        <a:pt x="1290561" y="1156910"/>
                        <a:pt x="1215571" y="1157515"/>
                      </a:cubicBezTo>
                      <a:cubicBezTo>
                        <a:pt x="1140581" y="1158120"/>
                        <a:pt x="1078290" y="1159934"/>
                        <a:pt x="994228" y="1150258"/>
                      </a:cubicBezTo>
                      <a:cubicBezTo>
                        <a:pt x="910166" y="1140582"/>
                        <a:pt x="778329" y="1116391"/>
                        <a:pt x="711200" y="1099458"/>
                      </a:cubicBezTo>
                      <a:cubicBezTo>
                        <a:pt x="644072" y="1082525"/>
                        <a:pt x="591457" y="1048658"/>
                        <a:pt x="591457" y="1048658"/>
                      </a:cubicBezTo>
                      <a:lnTo>
                        <a:pt x="591457" y="1048658"/>
                      </a:lnTo>
                      <a:lnTo>
                        <a:pt x="10886" y="1052286"/>
                      </a:lnTo>
                      <a:lnTo>
                        <a:pt x="10886" y="1052286"/>
                      </a:lnTo>
                      <a:cubicBezTo>
                        <a:pt x="13910" y="1058333"/>
                        <a:pt x="17538" y="1069220"/>
                        <a:pt x="29028" y="1088572"/>
                      </a:cubicBezTo>
                      <a:cubicBezTo>
                        <a:pt x="40518" y="1107924"/>
                        <a:pt x="50195" y="1136952"/>
                        <a:pt x="79828" y="1168400"/>
                      </a:cubicBezTo>
                      <a:cubicBezTo>
                        <a:pt x="109461" y="1199848"/>
                        <a:pt x="154214" y="1243996"/>
                        <a:pt x="206828" y="1277258"/>
                      </a:cubicBezTo>
                      <a:cubicBezTo>
                        <a:pt x="259442" y="1310520"/>
                        <a:pt x="327176" y="1343782"/>
                        <a:pt x="395514" y="1367972"/>
                      </a:cubicBezTo>
                      <a:cubicBezTo>
                        <a:pt x="463852" y="1392162"/>
                        <a:pt x="532190" y="1406676"/>
                        <a:pt x="616857" y="1422400"/>
                      </a:cubicBezTo>
                      <a:cubicBezTo>
                        <a:pt x="701524" y="1438124"/>
                        <a:pt x="798890" y="1453243"/>
                        <a:pt x="903514" y="1462315"/>
                      </a:cubicBezTo>
                      <a:cubicBezTo>
                        <a:pt x="1008138" y="1471387"/>
                        <a:pt x="1113367" y="1479853"/>
                        <a:pt x="1244600" y="1476829"/>
                      </a:cubicBezTo>
                      <a:cubicBezTo>
                        <a:pt x="1375833" y="1473805"/>
                        <a:pt x="1545166" y="1470177"/>
                        <a:pt x="1690914" y="1444172"/>
                      </a:cubicBezTo>
                      <a:cubicBezTo>
                        <a:pt x="1836662" y="1418167"/>
                        <a:pt x="2011438" y="1368576"/>
                        <a:pt x="2119086" y="1320800"/>
                      </a:cubicBezTo>
                      <a:cubicBezTo>
                        <a:pt x="2226734" y="1273024"/>
                        <a:pt x="2287814" y="1211339"/>
                        <a:pt x="2336800" y="1157515"/>
                      </a:cubicBezTo>
                      <a:cubicBezTo>
                        <a:pt x="2385786" y="1103691"/>
                        <a:pt x="2403929" y="1049263"/>
                        <a:pt x="2413000" y="997858"/>
                      </a:cubicBezTo>
                      <a:cubicBezTo>
                        <a:pt x="2422071" y="946453"/>
                        <a:pt x="2414209" y="898072"/>
                        <a:pt x="2391228" y="849086"/>
                      </a:cubicBezTo>
                      <a:cubicBezTo>
                        <a:pt x="2368247" y="800100"/>
                        <a:pt x="2330752" y="748091"/>
                        <a:pt x="2275114" y="703943"/>
                      </a:cubicBezTo>
                      <a:cubicBezTo>
                        <a:pt x="2219476" y="659795"/>
                        <a:pt x="2116667" y="612624"/>
                        <a:pt x="2057400" y="584200"/>
                      </a:cubicBezTo>
                      <a:cubicBezTo>
                        <a:pt x="1998133" y="555776"/>
                        <a:pt x="1919514" y="533400"/>
                        <a:pt x="1919514" y="533400"/>
                      </a:cubicBezTo>
                      <a:lnTo>
                        <a:pt x="1919514" y="533400"/>
                      </a:lnTo>
                      <a:lnTo>
                        <a:pt x="2383971" y="533400"/>
                      </a:lnTo>
                      <a:lnTo>
                        <a:pt x="2383971" y="533400"/>
                      </a:lnTo>
                      <a:cubicBezTo>
                        <a:pt x="2384576" y="480181"/>
                        <a:pt x="2387600" y="214086"/>
                        <a:pt x="2387600" y="214086"/>
                      </a:cubicBezTo>
                      <a:lnTo>
                        <a:pt x="2387600" y="214086"/>
                      </a:lnTo>
                      <a:lnTo>
                        <a:pt x="1444171" y="214086"/>
                      </a:lnTo>
                      <a:lnTo>
                        <a:pt x="1444171" y="214086"/>
                      </a:lnTo>
                      <a:lnTo>
                        <a:pt x="1444171" y="3629"/>
                      </a:lnTo>
                      <a:lnTo>
                        <a:pt x="1444171" y="3629"/>
                      </a:lnTo>
                      <a:lnTo>
                        <a:pt x="98697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7" name="자유형 16"/>
                <p:cNvSpPr/>
                <p:nvPr/>
              </p:nvSpPr>
              <p:spPr>
                <a:xfrm>
                  <a:off x="1551215" y="4350657"/>
                  <a:ext cx="611414" cy="152400"/>
                </a:xfrm>
                <a:custGeom>
                  <a:avLst/>
                  <a:gdLst>
                    <a:gd name="connsiteX0" fmla="*/ 502556 w 611414"/>
                    <a:gd name="connsiteY0" fmla="*/ 3629 h 152400"/>
                    <a:gd name="connsiteX1" fmla="*/ 495299 w 611414"/>
                    <a:gd name="connsiteY1" fmla="*/ 54429 h 152400"/>
                    <a:gd name="connsiteX2" fmla="*/ 538842 w 611414"/>
                    <a:gd name="connsiteY2" fmla="*/ 108857 h 152400"/>
                    <a:gd name="connsiteX3" fmla="*/ 611414 w 611414"/>
                    <a:gd name="connsiteY3" fmla="*/ 148772 h 152400"/>
                    <a:gd name="connsiteX4" fmla="*/ 611414 w 611414"/>
                    <a:gd name="connsiteY4" fmla="*/ 148772 h 152400"/>
                    <a:gd name="connsiteX5" fmla="*/ 19956 w 611414"/>
                    <a:gd name="connsiteY5" fmla="*/ 152400 h 152400"/>
                    <a:gd name="connsiteX6" fmla="*/ 19956 w 611414"/>
                    <a:gd name="connsiteY6" fmla="*/ 152400 h 152400"/>
                    <a:gd name="connsiteX7" fmla="*/ 1814 w 611414"/>
                    <a:gd name="connsiteY7" fmla="*/ 79829 h 152400"/>
                    <a:gd name="connsiteX8" fmla="*/ 9071 w 611414"/>
                    <a:gd name="connsiteY8" fmla="*/ 0 h 152400"/>
                    <a:gd name="connsiteX9" fmla="*/ 9071 w 611414"/>
                    <a:gd name="connsiteY9" fmla="*/ 0 h 152400"/>
                    <a:gd name="connsiteX10" fmla="*/ 502556 w 611414"/>
                    <a:gd name="connsiteY10" fmla="*/ 3629 h 152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11414" h="152400">
                      <a:moveTo>
                        <a:pt x="502556" y="3629"/>
                      </a:moveTo>
                      <a:cubicBezTo>
                        <a:pt x="495903" y="20260"/>
                        <a:pt x="489251" y="36891"/>
                        <a:pt x="495299" y="54429"/>
                      </a:cubicBezTo>
                      <a:cubicBezTo>
                        <a:pt x="501347" y="71967"/>
                        <a:pt x="519490" y="93133"/>
                        <a:pt x="538842" y="108857"/>
                      </a:cubicBezTo>
                      <a:cubicBezTo>
                        <a:pt x="558194" y="124581"/>
                        <a:pt x="611414" y="148772"/>
                        <a:pt x="611414" y="148772"/>
                      </a:cubicBezTo>
                      <a:lnTo>
                        <a:pt x="611414" y="148772"/>
                      </a:lnTo>
                      <a:lnTo>
                        <a:pt x="19956" y="152400"/>
                      </a:lnTo>
                      <a:lnTo>
                        <a:pt x="19956" y="152400"/>
                      </a:lnTo>
                      <a:cubicBezTo>
                        <a:pt x="16932" y="140305"/>
                        <a:pt x="3628" y="105229"/>
                        <a:pt x="1814" y="79829"/>
                      </a:cubicBezTo>
                      <a:cubicBezTo>
                        <a:pt x="0" y="54429"/>
                        <a:pt x="9071" y="0"/>
                        <a:pt x="9071" y="0"/>
                      </a:cubicBezTo>
                      <a:lnTo>
                        <a:pt x="9071" y="0"/>
                      </a:lnTo>
                      <a:lnTo>
                        <a:pt x="502556" y="362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</p:grpSp>
      </p:grpSp>
      <p:grpSp>
        <p:nvGrpSpPr>
          <p:cNvPr id="32" name="그룹 31"/>
          <p:cNvGrpSpPr/>
          <p:nvPr/>
        </p:nvGrpSpPr>
        <p:grpSpPr>
          <a:xfrm>
            <a:off x="121343" y="62756"/>
            <a:ext cx="1604247" cy="670436"/>
            <a:chOff x="121343" y="62756"/>
            <a:chExt cx="1604247" cy="670436"/>
          </a:xfrm>
        </p:grpSpPr>
        <p:grpSp>
          <p:nvGrpSpPr>
            <p:cNvPr id="33" name="그룹 360"/>
            <p:cNvGrpSpPr>
              <a:grpSpLocks noChangeAspect="1"/>
            </p:cNvGrpSpPr>
            <p:nvPr/>
          </p:nvGrpSpPr>
          <p:grpSpPr>
            <a:xfrm>
              <a:off x="1170655" y="62756"/>
              <a:ext cx="554935" cy="535428"/>
              <a:chOff x="2516882" y="2154205"/>
              <a:chExt cx="1855128" cy="1789919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9" name="자유형 78"/>
              <p:cNvSpPr/>
              <p:nvPr/>
            </p:nvSpPr>
            <p:spPr>
              <a:xfrm>
                <a:off x="2516882" y="2154205"/>
                <a:ext cx="1855128" cy="1789919"/>
              </a:xfrm>
              <a:custGeom>
                <a:avLst/>
                <a:gdLst>
                  <a:gd name="connsiteX0" fmla="*/ 867834 w 6262511"/>
                  <a:gd name="connsiteY0" fmla="*/ 150988 h 6042378"/>
                  <a:gd name="connsiteX1" fmla="*/ 1265767 w 6262511"/>
                  <a:gd name="connsiteY1" fmla="*/ 658988 h 6042378"/>
                  <a:gd name="connsiteX2" fmla="*/ 1655234 w 6262511"/>
                  <a:gd name="connsiteY2" fmla="*/ 1073855 h 6042378"/>
                  <a:gd name="connsiteX3" fmla="*/ 2027767 w 6262511"/>
                  <a:gd name="connsiteY3" fmla="*/ 1437922 h 6042378"/>
                  <a:gd name="connsiteX4" fmla="*/ 2180167 w 6262511"/>
                  <a:gd name="connsiteY4" fmla="*/ 1615722 h 6042378"/>
                  <a:gd name="connsiteX5" fmla="*/ 2383367 w 6262511"/>
                  <a:gd name="connsiteY5" fmla="*/ 1954388 h 6042378"/>
                  <a:gd name="connsiteX6" fmla="*/ 2662767 w 6262511"/>
                  <a:gd name="connsiteY6" fmla="*/ 2318455 h 6042378"/>
                  <a:gd name="connsiteX7" fmla="*/ 2832100 w 6262511"/>
                  <a:gd name="connsiteY7" fmla="*/ 2563988 h 6042378"/>
                  <a:gd name="connsiteX8" fmla="*/ 3001434 w 6262511"/>
                  <a:gd name="connsiteY8" fmla="*/ 2767188 h 6042378"/>
                  <a:gd name="connsiteX9" fmla="*/ 3230034 w 6262511"/>
                  <a:gd name="connsiteY9" fmla="*/ 2944988 h 6042378"/>
                  <a:gd name="connsiteX10" fmla="*/ 3255434 w 6262511"/>
                  <a:gd name="connsiteY10" fmla="*/ 2953455 h 6042378"/>
                  <a:gd name="connsiteX11" fmla="*/ 3153834 w 6262511"/>
                  <a:gd name="connsiteY11" fmla="*/ 2970388 h 6042378"/>
                  <a:gd name="connsiteX12" fmla="*/ 3060700 w 6262511"/>
                  <a:gd name="connsiteY12" fmla="*/ 3046588 h 6042378"/>
                  <a:gd name="connsiteX13" fmla="*/ 3043767 w 6262511"/>
                  <a:gd name="connsiteY13" fmla="*/ 3080455 h 6042378"/>
                  <a:gd name="connsiteX14" fmla="*/ 3077634 w 6262511"/>
                  <a:gd name="connsiteY14" fmla="*/ 3114322 h 6042378"/>
                  <a:gd name="connsiteX15" fmla="*/ 3035300 w 6262511"/>
                  <a:gd name="connsiteY15" fmla="*/ 3173588 h 6042378"/>
                  <a:gd name="connsiteX16" fmla="*/ 3069167 w 6262511"/>
                  <a:gd name="connsiteY16" fmla="*/ 3207455 h 6042378"/>
                  <a:gd name="connsiteX17" fmla="*/ 3035300 w 6262511"/>
                  <a:gd name="connsiteY17" fmla="*/ 3275188 h 6042378"/>
                  <a:gd name="connsiteX18" fmla="*/ 3086100 w 6262511"/>
                  <a:gd name="connsiteY18" fmla="*/ 3275188 h 6042378"/>
                  <a:gd name="connsiteX19" fmla="*/ 3128434 w 6262511"/>
                  <a:gd name="connsiteY19" fmla="*/ 3283655 h 6042378"/>
                  <a:gd name="connsiteX20" fmla="*/ 3179234 w 6262511"/>
                  <a:gd name="connsiteY20" fmla="*/ 3325988 h 6042378"/>
                  <a:gd name="connsiteX21" fmla="*/ 3170767 w 6262511"/>
                  <a:gd name="connsiteY21" fmla="*/ 3368322 h 6042378"/>
                  <a:gd name="connsiteX22" fmla="*/ 3153834 w 6262511"/>
                  <a:gd name="connsiteY22" fmla="*/ 3393722 h 6042378"/>
                  <a:gd name="connsiteX23" fmla="*/ 3238500 w 6262511"/>
                  <a:gd name="connsiteY23" fmla="*/ 3376788 h 6042378"/>
                  <a:gd name="connsiteX24" fmla="*/ 3221567 w 6262511"/>
                  <a:gd name="connsiteY24" fmla="*/ 3427588 h 6042378"/>
                  <a:gd name="connsiteX25" fmla="*/ 3306234 w 6262511"/>
                  <a:gd name="connsiteY25" fmla="*/ 3427588 h 6042378"/>
                  <a:gd name="connsiteX26" fmla="*/ 3314700 w 6262511"/>
                  <a:gd name="connsiteY26" fmla="*/ 3520722 h 6042378"/>
                  <a:gd name="connsiteX27" fmla="*/ 3331634 w 6262511"/>
                  <a:gd name="connsiteY27" fmla="*/ 3579988 h 6042378"/>
                  <a:gd name="connsiteX28" fmla="*/ 3441700 w 6262511"/>
                  <a:gd name="connsiteY28" fmla="*/ 3554588 h 6042378"/>
                  <a:gd name="connsiteX29" fmla="*/ 3517900 w 6262511"/>
                  <a:gd name="connsiteY29" fmla="*/ 3478388 h 6042378"/>
                  <a:gd name="connsiteX30" fmla="*/ 3568700 w 6262511"/>
                  <a:gd name="connsiteY30" fmla="*/ 3385255 h 6042378"/>
                  <a:gd name="connsiteX31" fmla="*/ 3619500 w 6262511"/>
                  <a:gd name="connsiteY31" fmla="*/ 3342922 h 6042378"/>
                  <a:gd name="connsiteX32" fmla="*/ 3721100 w 6262511"/>
                  <a:gd name="connsiteY32" fmla="*/ 3503788 h 6042378"/>
                  <a:gd name="connsiteX33" fmla="*/ 4305300 w 6262511"/>
                  <a:gd name="connsiteY33" fmla="*/ 3884788 h 6042378"/>
                  <a:gd name="connsiteX34" fmla="*/ 4652434 w 6262511"/>
                  <a:gd name="connsiteY34" fmla="*/ 4096455 h 6042378"/>
                  <a:gd name="connsiteX35" fmla="*/ 4838700 w 6262511"/>
                  <a:gd name="connsiteY35" fmla="*/ 4172655 h 6042378"/>
                  <a:gd name="connsiteX36" fmla="*/ 4965700 w 6262511"/>
                  <a:gd name="connsiteY36" fmla="*/ 4291188 h 6042378"/>
                  <a:gd name="connsiteX37" fmla="*/ 5549900 w 6262511"/>
                  <a:gd name="connsiteY37" fmla="*/ 4858455 h 6042378"/>
                  <a:gd name="connsiteX38" fmla="*/ 6057900 w 6262511"/>
                  <a:gd name="connsiteY38" fmla="*/ 5197122 h 6042378"/>
                  <a:gd name="connsiteX39" fmla="*/ 6176434 w 6262511"/>
                  <a:gd name="connsiteY39" fmla="*/ 5264855 h 6042378"/>
                  <a:gd name="connsiteX40" fmla="*/ 6167967 w 6262511"/>
                  <a:gd name="connsiteY40" fmla="*/ 5349522 h 6042378"/>
                  <a:gd name="connsiteX41" fmla="*/ 6007100 w 6262511"/>
                  <a:gd name="connsiteY41" fmla="*/ 5281788 h 6042378"/>
                  <a:gd name="connsiteX42" fmla="*/ 5795434 w 6262511"/>
                  <a:gd name="connsiteY42" fmla="*/ 5129388 h 6042378"/>
                  <a:gd name="connsiteX43" fmla="*/ 5659967 w 6262511"/>
                  <a:gd name="connsiteY43" fmla="*/ 5044722 h 6042378"/>
                  <a:gd name="connsiteX44" fmla="*/ 5659967 w 6262511"/>
                  <a:gd name="connsiteY44" fmla="*/ 5044722 h 6042378"/>
                  <a:gd name="connsiteX45" fmla="*/ 5770034 w 6262511"/>
                  <a:gd name="connsiteY45" fmla="*/ 5171722 h 6042378"/>
                  <a:gd name="connsiteX46" fmla="*/ 6125634 w 6262511"/>
                  <a:gd name="connsiteY46" fmla="*/ 5476522 h 6042378"/>
                  <a:gd name="connsiteX47" fmla="*/ 6227234 w 6262511"/>
                  <a:gd name="connsiteY47" fmla="*/ 5578122 h 6042378"/>
                  <a:gd name="connsiteX48" fmla="*/ 6261100 w 6262511"/>
                  <a:gd name="connsiteY48" fmla="*/ 5637388 h 6042378"/>
                  <a:gd name="connsiteX49" fmla="*/ 6218767 w 6262511"/>
                  <a:gd name="connsiteY49" fmla="*/ 5654322 h 6042378"/>
                  <a:gd name="connsiteX50" fmla="*/ 6083300 w 6262511"/>
                  <a:gd name="connsiteY50" fmla="*/ 5569655 h 6042378"/>
                  <a:gd name="connsiteX51" fmla="*/ 5888567 w 6262511"/>
                  <a:gd name="connsiteY51" fmla="*/ 5374922 h 6042378"/>
                  <a:gd name="connsiteX52" fmla="*/ 5753100 w 6262511"/>
                  <a:gd name="connsiteY52" fmla="*/ 5230988 h 6042378"/>
                  <a:gd name="connsiteX53" fmla="*/ 5676900 w 6262511"/>
                  <a:gd name="connsiteY53" fmla="*/ 5163255 h 6042378"/>
                  <a:gd name="connsiteX54" fmla="*/ 5659967 w 6262511"/>
                  <a:gd name="connsiteY54" fmla="*/ 5163255 h 6042378"/>
                  <a:gd name="connsiteX55" fmla="*/ 5668434 w 6262511"/>
                  <a:gd name="connsiteY55" fmla="*/ 5188655 h 6042378"/>
                  <a:gd name="connsiteX56" fmla="*/ 5939367 w 6262511"/>
                  <a:gd name="connsiteY56" fmla="*/ 5578122 h 6042378"/>
                  <a:gd name="connsiteX57" fmla="*/ 6134100 w 6262511"/>
                  <a:gd name="connsiteY57" fmla="*/ 5840588 h 6042378"/>
                  <a:gd name="connsiteX58" fmla="*/ 6117167 w 6262511"/>
                  <a:gd name="connsiteY58" fmla="*/ 5899855 h 6042378"/>
                  <a:gd name="connsiteX59" fmla="*/ 6032500 w 6262511"/>
                  <a:gd name="connsiteY59" fmla="*/ 5798255 h 6042378"/>
                  <a:gd name="connsiteX60" fmla="*/ 5846234 w 6262511"/>
                  <a:gd name="connsiteY60" fmla="*/ 5552722 h 6042378"/>
                  <a:gd name="connsiteX61" fmla="*/ 5719234 w 6262511"/>
                  <a:gd name="connsiteY61" fmla="*/ 5374922 h 6042378"/>
                  <a:gd name="connsiteX62" fmla="*/ 5617634 w 6262511"/>
                  <a:gd name="connsiteY62" fmla="*/ 5264855 h 6042378"/>
                  <a:gd name="connsiteX63" fmla="*/ 5617634 w 6262511"/>
                  <a:gd name="connsiteY63" fmla="*/ 5264855 h 6042378"/>
                  <a:gd name="connsiteX64" fmla="*/ 5617634 w 6262511"/>
                  <a:gd name="connsiteY64" fmla="*/ 5307188 h 6042378"/>
                  <a:gd name="connsiteX65" fmla="*/ 5803900 w 6262511"/>
                  <a:gd name="connsiteY65" fmla="*/ 5637388 h 6042378"/>
                  <a:gd name="connsiteX66" fmla="*/ 5930900 w 6262511"/>
                  <a:gd name="connsiteY66" fmla="*/ 5908322 h 6042378"/>
                  <a:gd name="connsiteX67" fmla="*/ 5956300 w 6262511"/>
                  <a:gd name="connsiteY67" fmla="*/ 5984522 h 6042378"/>
                  <a:gd name="connsiteX68" fmla="*/ 5905500 w 6262511"/>
                  <a:gd name="connsiteY68" fmla="*/ 5976055 h 6042378"/>
                  <a:gd name="connsiteX69" fmla="*/ 5744634 w 6262511"/>
                  <a:gd name="connsiteY69" fmla="*/ 5738988 h 6042378"/>
                  <a:gd name="connsiteX70" fmla="*/ 5575300 w 6262511"/>
                  <a:gd name="connsiteY70" fmla="*/ 5442655 h 6042378"/>
                  <a:gd name="connsiteX71" fmla="*/ 5516034 w 6262511"/>
                  <a:gd name="connsiteY71" fmla="*/ 5341055 h 6042378"/>
                  <a:gd name="connsiteX72" fmla="*/ 5490634 w 6262511"/>
                  <a:gd name="connsiteY72" fmla="*/ 5349522 h 6042378"/>
                  <a:gd name="connsiteX73" fmla="*/ 5524500 w 6262511"/>
                  <a:gd name="connsiteY73" fmla="*/ 5434188 h 6042378"/>
                  <a:gd name="connsiteX74" fmla="*/ 5643034 w 6262511"/>
                  <a:gd name="connsiteY74" fmla="*/ 5713588 h 6042378"/>
                  <a:gd name="connsiteX75" fmla="*/ 5719234 w 6262511"/>
                  <a:gd name="connsiteY75" fmla="*/ 5959122 h 6042378"/>
                  <a:gd name="connsiteX76" fmla="*/ 5693834 w 6262511"/>
                  <a:gd name="connsiteY76" fmla="*/ 6035322 h 6042378"/>
                  <a:gd name="connsiteX77" fmla="*/ 5583767 w 6262511"/>
                  <a:gd name="connsiteY77" fmla="*/ 5916788 h 6042378"/>
                  <a:gd name="connsiteX78" fmla="*/ 5465234 w 6262511"/>
                  <a:gd name="connsiteY78" fmla="*/ 5611988 h 6042378"/>
                  <a:gd name="connsiteX79" fmla="*/ 5389034 w 6262511"/>
                  <a:gd name="connsiteY79" fmla="*/ 5459588 h 6042378"/>
                  <a:gd name="connsiteX80" fmla="*/ 5355167 w 6262511"/>
                  <a:gd name="connsiteY80" fmla="*/ 5408788 h 6042378"/>
                  <a:gd name="connsiteX81" fmla="*/ 5355167 w 6262511"/>
                  <a:gd name="connsiteY81" fmla="*/ 5527322 h 6042378"/>
                  <a:gd name="connsiteX82" fmla="*/ 5431367 w 6262511"/>
                  <a:gd name="connsiteY82" fmla="*/ 5789788 h 6042378"/>
                  <a:gd name="connsiteX83" fmla="*/ 5431367 w 6262511"/>
                  <a:gd name="connsiteY83" fmla="*/ 5908322 h 6042378"/>
                  <a:gd name="connsiteX84" fmla="*/ 5431367 w 6262511"/>
                  <a:gd name="connsiteY84" fmla="*/ 5933722 h 6042378"/>
                  <a:gd name="connsiteX85" fmla="*/ 5312834 w 6262511"/>
                  <a:gd name="connsiteY85" fmla="*/ 5823655 h 6042378"/>
                  <a:gd name="connsiteX86" fmla="*/ 5236634 w 6262511"/>
                  <a:gd name="connsiteY86" fmla="*/ 5645855 h 6042378"/>
                  <a:gd name="connsiteX87" fmla="*/ 5219700 w 6262511"/>
                  <a:gd name="connsiteY87" fmla="*/ 5535788 h 6042378"/>
                  <a:gd name="connsiteX88" fmla="*/ 5194300 w 6262511"/>
                  <a:gd name="connsiteY88" fmla="*/ 5535788 h 6042378"/>
                  <a:gd name="connsiteX89" fmla="*/ 5185834 w 6262511"/>
                  <a:gd name="connsiteY89" fmla="*/ 5586588 h 6042378"/>
                  <a:gd name="connsiteX90" fmla="*/ 5185834 w 6262511"/>
                  <a:gd name="connsiteY90" fmla="*/ 5671255 h 6042378"/>
                  <a:gd name="connsiteX91" fmla="*/ 5185834 w 6262511"/>
                  <a:gd name="connsiteY91" fmla="*/ 5713588 h 6042378"/>
                  <a:gd name="connsiteX92" fmla="*/ 5118100 w 6262511"/>
                  <a:gd name="connsiteY92" fmla="*/ 5713588 h 6042378"/>
                  <a:gd name="connsiteX93" fmla="*/ 5033434 w 6262511"/>
                  <a:gd name="connsiteY93" fmla="*/ 5620455 h 6042378"/>
                  <a:gd name="connsiteX94" fmla="*/ 4999567 w 6262511"/>
                  <a:gd name="connsiteY94" fmla="*/ 5578122 h 6042378"/>
                  <a:gd name="connsiteX95" fmla="*/ 4999567 w 6262511"/>
                  <a:gd name="connsiteY95" fmla="*/ 5518855 h 6042378"/>
                  <a:gd name="connsiteX96" fmla="*/ 4948767 w 6262511"/>
                  <a:gd name="connsiteY96" fmla="*/ 5586588 h 6042378"/>
                  <a:gd name="connsiteX97" fmla="*/ 4813300 w 6262511"/>
                  <a:gd name="connsiteY97" fmla="*/ 5510388 h 6042378"/>
                  <a:gd name="connsiteX98" fmla="*/ 4787900 w 6262511"/>
                  <a:gd name="connsiteY98" fmla="*/ 5484988 h 6042378"/>
                  <a:gd name="connsiteX99" fmla="*/ 4787900 w 6262511"/>
                  <a:gd name="connsiteY99" fmla="*/ 5425722 h 6042378"/>
                  <a:gd name="connsiteX100" fmla="*/ 4728634 w 6262511"/>
                  <a:gd name="connsiteY100" fmla="*/ 5459588 h 6042378"/>
                  <a:gd name="connsiteX101" fmla="*/ 4643967 w 6262511"/>
                  <a:gd name="connsiteY101" fmla="*/ 5417255 h 6042378"/>
                  <a:gd name="connsiteX102" fmla="*/ 4618567 w 6262511"/>
                  <a:gd name="connsiteY102" fmla="*/ 5357988 h 6042378"/>
                  <a:gd name="connsiteX103" fmla="*/ 4584700 w 6262511"/>
                  <a:gd name="connsiteY103" fmla="*/ 5349522 h 6042378"/>
                  <a:gd name="connsiteX104" fmla="*/ 4491567 w 6262511"/>
                  <a:gd name="connsiteY104" fmla="*/ 5366455 h 6042378"/>
                  <a:gd name="connsiteX105" fmla="*/ 4440767 w 6262511"/>
                  <a:gd name="connsiteY105" fmla="*/ 5341055 h 6042378"/>
                  <a:gd name="connsiteX106" fmla="*/ 4415367 w 6262511"/>
                  <a:gd name="connsiteY106" fmla="*/ 5315655 h 6042378"/>
                  <a:gd name="connsiteX107" fmla="*/ 4406900 w 6262511"/>
                  <a:gd name="connsiteY107" fmla="*/ 5273322 h 6042378"/>
                  <a:gd name="connsiteX108" fmla="*/ 4406900 w 6262511"/>
                  <a:gd name="connsiteY108" fmla="*/ 5239455 h 6042378"/>
                  <a:gd name="connsiteX109" fmla="*/ 4347634 w 6262511"/>
                  <a:gd name="connsiteY109" fmla="*/ 5247922 h 6042378"/>
                  <a:gd name="connsiteX110" fmla="*/ 4296834 w 6262511"/>
                  <a:gd name="connsiteY110" fmla="*/ 5247922 h 6042378"/>
                  <a:gd name="connsiteX111" fmla="*/ 4262967 w 6262511"/>
                  <a:gd name="connsiteY111" fmla="*/ 5214055 h 6042378"/>
                  <a:gd name="connsiteX112" fmla="*/ 4262967 w 6262511"/>
                  <a:gd name="connsiteY112" fmla="*/ 5197122 h 6042378"/>
                  <a:gd name="connsiteX113" fmla="*/ 4203700 w 6262511"/>
                  <a:gd name="connsiteY113" fmla="*/ 5205588 h 6042378"/>
                  <a:gd name="connsiteX114" fmla="*/ 4161367 w 6262511"/>
                  <a:gd name="connsiteY114" fmla="*/ 5188655 h 6042378"/>
                  <a:gd name="connsiteX115" fmla="*/ 4127500 w 6262511"/>
                  <a:gd name="connsiteY115" fmla="*/ 5154788 h 6042378"/>
                  <a:gd name="connsiteX116" fmla="*/ 4102100 w 6262511"/>
                  <a:gd name="connsiteY116" fmla="*/ 5103988 h 6042378"/>
                  <a:gd name="connsiteX117" fmla="*/ 4068234 w 6262511"/>
                  <a:gd name="connsiteY117" fmla="*/ 5120922 h 6042378"/>
                  <a:gd name="connsiteX118" fmla="*/ 3983567 w 6262511"/>
                  <a:gd name="connsiteY118" fmla="*/ 5120922 h 6042378"/>
                  <a:gd name="connsiteX119" fmla="*/ 3958167 w 6262511"/>
                  <a:gd name="connsiteY119" fmla="*/ 5078588 h 6042378"/>
                  <a:gd name="connsiteX120" fmla="*/ 3958167 w 6262511"/>
                  <a:gd name="connsiteY120" fmla="*/ 5019322 h 6042378"/>
                  <a:gd name="connsiteX121" fmla="*/ 3932767 w 6262511"/>
                  <a:gd name="connsiteY121" fmla="*/ 5019322 h 6042378"/>
                  <a:gd name="connsiteX122" fmla="*/ 3890434 w 6262511"/>
                  <a:gd name="connsiteY122" fmla="*/ 5019322 h 6042378"/>
                  <a:gd name="connsiteX123" fmla="*/ 3729567 w 6262511"/>
                  <a:gd name="connsiteY123" fmla="*/ 4892322 h 6042378"/>
                  <a:gd name="connsiteX124" fmla="*/ 3678767 w 6262511"/>
                  <a:gd name="connsiteY124" fmla="*/ 4824588 h 6042378"/>
                  <a:gd name="connsiteX125" fmla="*/ 3636434 w 6262511"/>
                  <a:gd name="connsiteY125" fmla="*/ 4824588 h 6042378"/>
                  <a:gd name="connsiteX126" fmla="*/ 3594100 w 6262511"/>
                  <a:gd name="connsiteY126" fmla="*/ 4816122 h 6042378"/>
                  <a:gd name="connsiteX127" fmla="*/ 3577167 w 6262511"/>
                  <a:gd name="connsiteY127" fmla="*/ 4773788 h 6042378"/>
                  <a:gd name="connsiteX128" fmla="*/ 3577167 w 6262511"/>
                  <a:gd name="connsiteY128" fmla="*/ 4722988 h 6042378"/>
                  <a:gd name="connsiteX129" fmla="*/ 3568700 w 6262511"/>
                  <a:gd name="connsiteY129" fmla="*/ 4714522 h 6042378"/>
                  <a:gd name="connsiteX130" fmla="*/ 3517900 w 6262511"/>
                  <a:gd name="connsiteY130" fmla="*/ 4714522 h 6042378"/>
                  <a:gd name="connsiteX131" fmla="*/ 3484034 w 6262511"/>
                  <a:gd name="connsiteY131" fmla="*/ 4697588 h 6042378"/>
                  <a:gd name="connsiteX132" fmla="*/ 3458634 w 6262511"/>
                  <a:gd name="connsiteY132" fmla="*/ 4646788 h 6042378"/>
                  <a:gd name="connsiteX133" fmla="*/ 3458634 w 6262511"/>
                  <a:gd name="connsiteY133" fmla="*/ 4629855 h 6042378"/>
                  <a:gd name="connsiteX134" fmla="*/ 3407834 w 6262511"/>
                  <a:gd name="connsiteY134" fmla="*/ 4646788 h 6042378"/>
                  <a:gd name="connsiteX135" fmla="*/ 3382434 w 6262511"/>
                  <a:gd name="connsiteY135" fmla="*/ 4646788 h 6042378"/>
                  <a:gd name="connsiteX136" fmla="*/ 3373967 w 6262511"/>
                  <a:gd name="connsiteY136" fmla="*/ 4587522 h 6042378"/>
                  <a:gd name="connsiteX137" fmla="*/ 3365500 w 6262511"/>
                  <a:gd name="connsiteY137" fmla="*/ 4562122 h 6042378"/>
                  <a:gd name="connsiteX138" fmla="*/ 3357034 w 6262511"/>
                  <a:gd name="connsiteY138" fmla="*/ 4562122 h 6042378"/>
                  <a:gd name="connsiteX139" fmla="*/ 3306234 w 6262511"/>
                  <a:gd name="connsiteY139" fmla="*/ 4562122 h 6042378"/>
                  <a:gd name="connsiteX140" fmla="*/ 3272367 w 6262511"/>
                  <a:gd name="connsiteY140" fmla="*/ 4562122 h 6042378"/>
                  <a:gd name="connsiteX141" fmla="*/ 3238500 w 6262511"/>
                  <a:gd name="connsiteY141" fmla="*/ 4545188 h 6042378"/>
                  <a:gd name="connsiteX142" fmla="*/ 3230034 w 6262511"/>
                  <a:gd name="connsiteY142" fmla="*/ 4502855 h 6042378"/>
                  <a:gd name="connsiteX143" fmla="*/ 3213100 w 6262511"/>
                  <a:gd name="connsiteY143" fmla="*/ 4485922 h 6042378"/>
                  <a:gd name="connsiteX144" fmla="*/ 3213100 w 6262511"/>
                  <a:gd name="connsiteY144" fmla="*/ 4477455 h 6042378"/>
                  <a:gd name="connsiteX145" fmla="*/ 3187700 w 6262511"/>
                  <a:gd name="connsiteY145" fmla="*/ 4477455 h 6042378"/>
                  <a:gd name="connsiteX146" fmla="*/ 3145367 w 6262511"/>
                  <a:gd name="connsiteY146" fmla="*/ 4485922 h 6042378"/>
                  <a:gd name="connsiteX147" fmla="*/ 3111500 w 6262511"/>
                  <a:gd name="connsiteY147" fmla="*/ 4468988 h 6042378"/>
                  <a:gd name="connsiteX148" fmla="*/ 3111500 w 6262511"/>
                  <a:gd name="connsiteY148" fmla="*/ 4426655 h 6042378"/>
                  <a:gd name="connsiteX149" fmla="*/ 3111500 w 6262511"/>
                  <a:gd name="connsiteY149" fmla="*/ 4401255 h 6042378"/>
                  <a:gd name="connsiteX150" fmla="*/ 3094567 w 6262511"/>
                  <a:gd name="connsiteY150" fmla="*/ 4375855 h 6042378"/>
                  <a:gd name="connsiteX151" fmla="*/ 3018367 w 6262511"/>
                  <a:gd name="connsiteY151" fmla="*/ 4341988 h 6042378"/>
                  <a:gd name="connsiteX152" fmla="*/ 2992967 w 6262511"/>
                  <a:gd name="connsiteY152" fmla="*/ 4291188 h 6042378"/>
                  <a:gd name="connsiteX153" fmla="*/ 2942167 w 6262511"/>
                  <a:gd name="connsiteY153" fmla="*/ 4308122 h 6042378"/>
                  <a:gd name="connsiteX154" fmla="*/ 2916767 w 6262511"/>
                  <a:gd name="connsiteY154" fmla="*/ 4274255 h 6042378"/>
                  <a:gd name="connsiteX155" fmla="*/ 2908300 w 6262511"/>
                  <a:gd name="connsiteY155" fmla="*/ 4214988 h 6042378"/>
                  <a:gd name="connsiteX156" fmla="*/ 2899834 w 6262511"/>
                  <a:gd name="connsiteY156" fmla="*/ 4206522 h 6042378"/>
                  <a:gd name="connsiteX157" fmla="*/ 2840567 w 6262511"/>
                  <a:gd name="connsiteY157" fmla="*/ 4206522 h 6042378"/>
                  <a:gd name="connsiteX158" fmla="*/ 2815167 w 6262511"/>
                  <a:gd name="connsiteY158" fmla="*/ 4206522 h 6042378"/>
                  <a:gd name="connsiteX159" fmla="*/ 2781300 w 6262511"/>
                  <a:gd name="connsiteY159" fmla="*/ 4181122 h 6042378"/>
                  <a:gd name="connsiteX160" fmla="*/ 2781300 w 6262511"/>
                  <a:gd name="connsiteY160" fmla="*/ 4130322 h 6042378"/>
                  <a:gd name="connsiteX161" fmla="*/ 2730500 w 6262511"/>
                  <a:gd name="connsiteY161" fmla="*/ 4087988 h 6042378"/>
                  <a:gd name="connsiteX162" fmla="*/ 2705100 w 6262511"/>
                  <a:gd name="connsiteY162" fmla="*/ 4054122 h 6042378"/>
                  <a:gd name="connsiteX163" fmla="*/ 2628900 w 6262511"/>
                  <a:gd name="connsiteY163" fmla="*/ 4096455 h 6042378"/>
                  <a:gd name="connsiteX164" fmla="*/ 2552700 w 6262511"/>
                  <a:gd name="connsiteY164" fmla="*/ 4121855 h 6042378"/>
                  <a:gd name="connsiteX165" fmla="*/ 2451100 w 6262511"/>
                  <a:gd name="connsiteY165" fmla="*/ 4121855 h 6042378"/>
                  <a:gd name="connsiteX166" fmla="*/ 2332567 w 6262511"/>
                  <a:gd name="connsiteY166" fmla="*/ 4121855 h 6042378"/>
                  <a:gd name="connsiteX167" fmla="*/ 2273300 w 6262511"/>
                  <a:gd name="connsiteY167" fmla="*/ 4121855 h 6042378"/>
                  <a:gd name="connsiteX168" fmla="*/ 2247900 w 6262511"/>
                  <a:gd name="connsiteY168" fmla="*/ 4113388 h 6042378"/>
                  <a:gd name="connsiteX169" fmla="*/ 2366434 w 6262511"/>
                  <a:gd name="connsiteY169" fmla="*/ 4054122 h 6042378"/>
                  <a:gd name="connsiteX170" fmla="*/ 2383367 w 6262511"/>
                  <a:gd name="connsiteY170" fmla="*/ 4028722 h 6042378"/>
                  <a:gd name="connsiteX171" fmla="*/ 2298700 w 6262511"/>
                  <a:gd name="connsiteY171" fmla="*/ 3977922 h 6042378"/>
                  <a:gd name="connsiteX172" fmla="*/ 2264834 w 6262511"/>
                  <a:gd name="connsiteY172" fmla="*/ 3977922 h 6042378"/>
                  <a:gd name="connsiteX173" fmla="*/ 2188634 w 6262511"/>
                  <a:gd name="connsiteY173" fmla="*/ 4011788 h 6042378"/>
                  <a:gd name="connsiteX174" fmla="*/ 2163234 w 6262511"/>
                  <a:gd name="connsiteY174" fmla="*/ 4045655 h 6042378"/>
                  <a:gd name="connsiteX175" fmla="*/ 2137834 w 6262511"/>
                  <a:gd name="connsiteY175" fmla="*/ 4028722 h 6042378"/>
                  <a:gd name="connsiteX176" fmla="*/ 2112434 w 6262511"/>
                  <a:gd name="connsiteY176" fmla="*/ 4028722 h 6042378"/>
                  <a:gd name="connsiteX177" fmla="*/ 2087034 w 6262511"/>
                  <a:gd name="connsiteY177" fmla="*/ 4071055 h 6042378"/>
                  <a:gd name="connsiteX178" fmla="*/ 2078567 w 6262511"/>
                  <a:gd name="connsiteY178" fmla="*/ 4096455 h 6042378"/>
                  <a:gd name="connsiteX179" fmla="*/ 2036234 w 6262511"/>
                  <a:gd name="connsiteY179" fmla="*/ 4062588 h 6042378"/>
                  <a:gd name="connsiteX180" fmla="*/ 2027767 w 6262511"/>
                  <a:gd name="connsiteY180" fmla="*/ 4028722 h 6042378"/>
                  <a:gd name="connsiteX181" fmla="*/ 2070100 w 6262511"/>
                  <a:gd name="connsiteY181" fmla="*/ 4003322 h 6042378"/>
                  <a:gd name="connsiteX182" fmla="*/ 2129367 w 6262511"/>
                  <a:gd name="connsiteY182" fmla="*/ 3986388 h 6042378"/>
                  <a:gd name="connsiteX183" fmla="*/ 2205567 w 6262511"/>
                  <a:gd name="connsiteY183" fmla="*/ 3927122 h 6042378"/>
                  <a:gd name="connsiteX184" fmla="*/ 2205567 w 6262511"/>
                  <a:gd name="connsiteY184" fmla="*/ 3859388 h 6042378"/>
                  <a:gd name="connsiteX185" fmla="*/ 2171700 w 6262511"/>
                  <a:gd name="connsiteY185" fmla="*/ 3825522 h 6042378"/>
                  <a:gd name="connsiteX186" fmla="*/ 2078567 w 6262511"/>
                  <a:gd name="connsiteY186" fmla="*/ 3867855 h 6042378"/>
                  <a:gd name="connsiteX187" fmla="*/ 2010834 w 6262511"/>
                  <a:gd name="connsiteY187" fmla="*/ 3910188 h 6042378"/>
                  <a:gd name="connsiteX188" fmla="*/ 1968500 w 6262511"/>
                  <a:gd name="connsiteY188" fmla="*/ 3918655 h 6042378"/>
                  <a:gd name="connsiteX189" fmla="*/ 1951567 w 6262511"/>
                  <a:gd name="connsiteY189" fmla="*/ 3918655 h 6042378"/>
                  <a:gd name="connsiteX190" fmla="*/ 1951567 w 6262511"/>
                  <a:gd name="connsiteY190" fmla="*/ 3867855 h 6042378"/>
                  <a:gd name="connsiteX191" fmla="*/ 2002367 w 6262511"/>
                  <a:gd name="connsiteY191" fmla="*/ 3842455 h 6042378"/>
                  <a:gd name="connsiteX192" fmla="*/ 2053167 w 6262511"/>
                  <a:gd name="connsiteY192" fmla="*/ 3808588 h 6042378"/>
                  <a:gd name="connsiteX193" fmla="*/ 2044700 w 6262511"/>
                  <a:gd name="connsiteY193" fmla="*/ 3740855 h 6042378"/>
                  <a:gd name="connsiteX194" fmla="*/ 2036234 w 6262511"/>
                  <a:gd name="connsiteY194" fmla="*/ 3690055 h 6042378"/>
                  <a:gd name="connsiteX195" fmla="*/ 2129367 w 6262511"/>
                  <a:gd name="connsiteY195" fmla="*/ 3605388 h 6042378"/>
                  <a:gd name="connsiteX196" fmla="*/ 2171700 w 6262511"/>
                  <a:gd name="connsiteY196" fmla="*/ 3529188 h 6042378"/>
                  <a:gd name="connsiteX197" fmla="*/ 2120900 w 6262511"/>
                  <a:gd name="connsiteY197" fmla="*/ 3503788 h 6042378"/>
                  <a:gd name="connsiteX198" fmla="*/ 2019300 w 6262511"/>
                  <a:gd name="connsiteY198" fmla="*/ 3385255 h 6042378"/>
                  <a:gd name="connsiteX199" fmla="*/ 1993900 w 6262511"/>
                  <a:gd name="connsiteY199" fmla="*/ 3376788 h 6042378"/>
                  <a:gd name="connsiteX200" fmla="*/ 1934634 w 6262511"/>
                  <a:gd name="connsiteY200" fmla="*/ 3300588 h 6042378"/>
                  <a:gd name="connsiteX201" fmla="*/ 1934634 w 6262511"/>
                  <a:gd name="connsiteY201" fmla="*/ 3292122 h 6042378"/>
                  <a:gd name="connsiteX202" fmla="*/ 1892300 w 6262511"/>
                  <a:gd name="connsiteY202" fmla="*/ 3292122 h 6042378"/>
                  <a:gd name="connsiteX203" fmla="*/ 1866900 w 6262511"/>
                  <a:gd name="connsiteY203" fmla="*/ 3249788 h 6042378"/>
                  <a:gd name="connsiteX204" fmla="*/ 1799167 w 6262511"/>
                  <a:gd name="connsiteY204" fmla="*/ 3198988 h 6042378"/>
                  <a:gd name="connsiteX205" fmla="*/ 1765300 w 6262511"/>
                  <a:gd name="connsiteY205" fmla="*/ 3114322 h 6042378"/>
                  <a:gd name="connsiteX206" fmla="*/ 1706034 w 6262511"/>
                  <a:gd name="connsiteY206" fmla="*/ 3088922 h 6042378"/>
                  <a:gd name="connsiteX207" fmla="*/ 1680634 w 6262511"/>
                  <a:gd name="connsiteY207" fmla="*/ 3021188 h 6042378"/>
                  <a:gd name="connsiteX208" fmla="*/ 1612900 w 6262511"/>
                  <a:gd name="connsiteY208" fmla="*/ 3012722 h 6042378"/>
                  <a:gd name="connsiteX209" fmla="*/ 1595967 w 6262511"/>
                  <a:gd name="connsiteY209" fmla="*/ 2936522 h 6042378"/>
                  <a:gd name="connsiteX210" fmla="*/ 1570567 w 6262511"/>
                  <a:gd name="connsiteY210" fmla="*/ 2894188 h 6042378"/>
                  <a:gd name="connsiteX211" fmla="*/ 1485900 w 6262511"/>
                  <a:gd name="connsiteY211" fmla="*/ 2860322 h 6042378"/>
                  <a:gd name="connsiteX212" fmla="*/ 1468967 w 6262511"/>
                  <a:gd name="connsiteY212" fmla="*/ 2809522 h 6042378"/>
                  <a:gd name="connsiteX213" fmla="*/ 1443567 w 6262511"/>
                  <a:gd name="connsiteY213" fmla="*/ 2750255 h 6042378"/>
                  <a:gd name="connsiteX214" fmla="*/ 1409700 w 6262511"/>
                  <a:gd name="connsiteY214" fmla="*/ 2750255 h 6042378"/>
                  <a:gd name="connsiteX215" fmla="*/ 1401234 w 6262511"/>
                  <a:gd name="connsiteY215" fmla="*/ 2674055 h 6042378"/>
                  <a:gd name="connsiteX216" fmla="*/ 1308100 w 6262511"/>
                  <a:gd name="connsiteY216" fmla="*/ 2623255 h 6042378"/>
                  <a:gd name="connsiteX217" fmla="*/ 1308100 w 6262511"/>
                  <a:gd name="connsiteY217" fmla="*/ 2563988 h 6042378"/>
                  <a:gd name="connsiteX218" fmla="*/ 1248834 w 6262511"/>
                  <a:gd name="connsiteY218" fmla="*/ 2538588 h 6042378"/>
                  <a:gd name="connsiteX219" fmla="*/ 1189567 w 6262511"/>
                  <a:gd name="connsiteY219" fmla="*/ 2496255 h 6042378"/>
                  <a:gd name="connsiteX220" fmla="*/ 1189567 w 6262511"/>
                  <a:gd name="connsiteY220" fmla="*/ 2462388 h 6042378"/>
                  <a:gd name="connsiteX221" fmla="*/ 1113367 w 6262511"/>
                  <a:gd name="connsiteY221" fmla="*/ 2335388 h 6042378"/>
                  <a:gd name="connsiteX222" fmla="*/ 1028700 w 6262511"/>
                  <a:gd name="connsiteY222" fmla="*/ 2284588 h 6042378"/>
                  <a:gd name="connsiteX223" fmla="*/ 1003300 w 6262511"/>
                  <a:gd name="connsiteY223" fmla="*/ 2199922 h 6042378"/>
                  <a:gd name="connsiteX224" fmla="*/ 952500 w 6262511"/>
                  <a:gd name="connsiteY224" fmla="*/ 2157588 h 6042378"/>
                  <a:gd name="connsiteX225" fmla="*/ 901700 w 6262511"/>
                  <a:gd name="connsiteY225" fmla="*/ 2132188 h 6042378"/>
                  <a:gd name="connsiteX226" fmla="*/ 910167 w 6262511"/>
                  <a:gd name="connsiteY226" fmla="*/ 2039055 h 6042378"/>
                  <a:gd name="connsiteX227" fmla="*/ 859367 w 6262511"/>
                  <a:gd name="connsiteY227" fmla="*/ 1971322 h 6042378"/>
                  <a:gd name="connsiteX228" fmla="*/ 833967 w 6262511"/>
                  <a:gd name="connsiteY228" fmla="*/ 1912055 h 6042378"/>
                  <a:gd name="connsiteX229" fmla="*/ 791634 w 6262511"/>
                  <a:gd name="connsiteY229" fmla="*/ 1852788 h 6042378"/>
                  <a:gd name="connsiteX230" fmla="*/ 783167 w 6262511"/>
                  <a:gd name="connsiteY230" fmla="*/ 1793522 h 6042378"/>
                  <a:gd name="connsiteX231" fmla="*/ 774700 w 6262511"/>
                  <a:gd name="connsiteY231" fmla="*/ 1759655 h 6042378"/>
                  <a:gd name="connsiteX232" fmla="*/ 664634 w 6262511"/>
                  <a:gd name="connsiteY232" fmla="*/ 1717322 h 6042378"/>
                  <a:gd name="connsiteX233" fmla="*/ 664634 w 6262511"/>
                  <a:gd name="connsiteY233" fmla="*/ 1658055 h 6042378"/>
                  <a:gd name="connsiteX234" fmla="*/ 664634 w 6262511"/>
                  <a:gd name="connsiteY234" fmla="*/ 1598788 h 6042378"/>
                  <a:gd name="connsiteX235" fmla="*/ 647700 w 6262511"/>
                  <a:gd name="connsiteY235" fmla="*/ 1556455 h 6042378"/>
                  <a:gd name="connsiteX236" fmla="*/ 571500 w 6262511"/>
                  <a:gd name="connsiteY236" fmla="*/ 1522588 h 6042378"/>
                  <a:gd name="connsiteX237" fmla="*/ 529167 w 6262511"/>
                  <a:gd name="connsiteY237" fmla="*/ 1471788 h 6042378"/>
                  <a:gd name="connsiteX238" fmla="*/ 529167 w 6262511"/>
                  <a:gd name="connsiteY238" fmla="*/ 1387122 h 6042378"/>
                  <a:gd name="connsiteX239" fmla="*/ 495300 w 6262511"/>
                  <a:gd name="connsiteY239" fmla="*/ 1319388 h 6042378"/>
                  <a:gd name="connsiteX240" fmla="*/ 452967 w 6262511"/>
                  <a:gd name="connsiteY240" fmla="*/ 1260122 h 6042378"/>
                  <a:gd name="connsiteX241" fmla="*/ 452967 w 6262511"/>
                  <a:gd name="connsiteY241" fmla="*/ 1217788 h 6042378"/>
                  <a:gd name="connsiteX242" fmla="*/ 469900 w 6262511"/>
                  <a:gd name="connsiteY242" fmla="*/ 1175455 h 6042378"/>
                  <a:gd name="connsiteX243" fmla="*/ 427567 w 6262511"/>
                  <a:gd name="connsiteY243" fmla="*/ 1141588 h 6042378"/>
                  <a:gd name="connsiteX244" fmla="*/ 300567 w 6262511"/>
                  <a:gd name="connsiteY244" fmla="*/ 1065388 h 6042378"/>
                  <a:gd name="connsiteX245" fmla="*/ 232834 w 6262511"/>
                  <a:gd name="connsiteY245" fmla="*/ 1023055 h 6042378"/>
                  <a:gd name="connsiteX246" fmla="*/ 232834 w 6262511"/>
                  <a:gd name="connsiteY246" fmla="*/ 997655 h 6042378"/>
                  <a:gd name="connsiteX247" fmla="*/ 325967 w 6262511"/>
                  <a:gd name="connsiteY247" fmla="*/ 972255 h 6042378"/>
                  <a:gd name="connsiteX248" fmla="*/ 402167 w 6262511"/>
                  <a:gd name="connsiteY248" fmla="*/ 1006122 h 6042378"/>
                  <a:gd name="connsiteX249" fmla="*/ 469900 w 6262511"/>
                  <a:gd name="connsiteY249" fmla="*/ 1039988 h 6042378"/>
                  <a:gd name="connsiteX250" fmla="*/ 486834 w 6262511"/>
                  <a:gd name="connsiteY250" fmla="*/ 1039988 h 6042378"/>
                  <a:gd name="connsiteX251" fmla="*/ 529167 w 6262511"/>
                  <a:gd name="connsiteY251" fmla="*/ 1023055 h 6042378"/>
                  <a:gd name="connsiteX252" fmla="*/ 461434 w 6262511"/>
                  <a:gd name="connsiteY252" fmla="*/ 963788 h 6042378"/>
                  <a:gd name="connsiteX253" fmla="*/ 190500 w 6262511"/>
                  <a:gd name="connsiteY253" fmla="*/ 862188 h 6042378"/>
                  <a:gd name="connsiteX254" fmla="*/ 80434 w 6262511"/>
                  <a:gd name="connsiteY254" fmla="*/ 836788 h 6042378"/>
                  <a:gd name="connsiteX255" fmla="*/ 46567 w 6262511"/>
                  <a:gd name="connsiteY255" fmla="*/ 819855 h 6042378"/>
                  <a:gd name="connsiteX256" fmla="*/ 97367 w 6262511"/>
                  <a:gd name="connsiteY256" fmla="*/ 777522 h 6042378"/>
                  <a:gd name="connsiteX257" fmla="*/ 224367 w 6262511"/>
                  <a:gd name="connsiteY257" fmla="*/ 777522 h 6042378"/>
                  <a:gd name="connsiteX258" fmla="*/ 410634 w 6262511"/>
                  <a:gd name="connsiteY258" fmla="*/ 836788 h 6042378"/>
                  <a:gd name="connsiteX259" fmla="*/ 537634 w 6262511"/>
                  <a:gd name="connsiteY259" fmla="*/ 870655 h 6042378"/>
                  <a:gd name="connsiteX260" fmla="*/ 639234 w 6262511"/>
                  <a:gd name="connsiteY260" fmla="*/ 929922 h 6042378"/>
                  <a:gd name="connsiteX261" fmla="*/ 681567 w 6262511"/>
                  <a:gd name="connsiteY261" fmla="*/ 929922 h 6042378"/>
                  <a:gd name="connsiteX262" fmla="*/ 698500 w 6262511"/>
                  <a:gd name="connsiteY262" fmla="*/ 904522 h 6042378"/>
                  <a:gd name="connsiteX263" fmla="*/ 605367 w 6262511"/>
                  <a:gd name="connsiteY263" fmla="*/ 845255 h 6042378"/>
                  <a:gd name="connsiteX264" fmla="*/ 351367 w 6262511"/>
                  <a:gd name="connsiteY264" fmla="*/ 726722 h 6042378"/>
                  <a:gd name="connsiteX265" fmla="*/ 148167 w 6262511"/>
                  <a:gd name="connsiteY265" fmla="*/ 658988 h 6042378"/>
                  <a:gd name="connsiteX266" fmla="*/ 46567 w 6262511"/>
                  <a:gd name="connsiteY266" fmla="*/ 608188 h 6042378"/>
                  <a:gd name="connsiteX267" fmla="*/ 12700 w 6262511"/>
                  <a:gd name="connsiteY267" fmla="*/ 591255 h 6042378"/>
                  <a:gd name="connsiteX268" fmla="*/ 46567 w 6262511"/>
                  <a:gd name="connsiteY268" fmla="*/ 540455 h 6042378"/>
                  <a:gd name="connsiteX269" fmla="*/ 292100 w 6262511"/>
                  <a:gd name="connsiteY269" fmla="*/ 599722 h 6042378"/>
                  <a:gd name="connsiteX270" fmla="*/ 630767 w 6262511"/>
                  <a:gd name="connsiteY270" fmla="*/ 735188 h 6042378"/>
                  <a:gd name="connsiteX271" fmla="*/ 723900 w 6262511"/>
                  <a:gd name="connsiteY271" fmla="*/ 785988 h 6042378"/>
                  <a:gd name="connsiteX272" fmla="*/ 791634 w 6262511"/>
                  <a:gd name="connsiteY272" fmla="*/ 819855 h 6042378"/>
                  <a:gd name="connsiteX273" fmla="*/ 808567 w 6262511"/>
                  <a:gd name="connsiteY273" fmla="*/ 828322 h 6042378"/>
                  <a:gd name="connsiteX274" fmla="*/ 817034 w 6262511"/>
                  <a:gd name="connsiteY274" fmla="*/ 785988 h 6042378"/>
                  <a:gd name="connsiteX275" fmla="*/ 622300 w 6262511"/>
                  <a:gd name="connsiteY275" fmla="*/ 675922 h 6042378"/>
                  <a:gd name="connsiteX276" fmla="*/ 325967 w 6262511"/>
                  <a:gd name="connsiteY276" fmla="*/ 515055 h 6042378"/>
                  <a:gd name="connsiteX277" fmla="*/ 97367 w 6262511"/>
                  <a:gd name="connsiteY277" fmla="*/ 413455 h 6042378"/>
                  <a:gd name="connsiteX278" fmla="*/ 55034 w 6262511"/>
                  <a:gd name="connsiteY278" fmla="*/ 371122 h 6042378"/>
                  <a:gd name="connsiteX279" fmla="*/ 88900 w 6262511"/>
                  <a:gd name="connsiteY279" fmla="*/ 337255 h 6042378"/>
                  <a:gd name="connsiteX280" fmla="*/ 342900 w 6262511"/>
                  <a:gd name="connsiteY280" fmla="*/ 438855 h 6042378"/>
                  <a:gd name="connsiteX281" fmla="*/ 605367 w 6262511"/>
                  <a:gd name="connsiteY281" fmla="*/ 574322 h 6042378"/>
                  <a:gd name="connsiteX282" fmla="*/ 673100 w 6262511"/>
                  <a:gd name="connsiteY282" fmla="*/ 582788 h 6042378"/>
                  <a:gd name="connsiteX283" fmla="*/ 766234 w 6262511"/>
                  <a:gd name="connsiteY283" fmla="*/ 650522 h 6042378"/>
                  <a:gd name="connsiteX284" fmla="*/ 867834 w 6262511"/>
                  <a:gd name="connsiteY284" fmla="*/ 709788 h 6042378"/>
                  <a:gd name="connsiteX285" fmla="*/ 867834 w 6262511"/>
                  <a:gd name="connsiteY285" fmla="*/ 709788 h 6042378"/>
                  <a:gd name="connsiteX286" fmla="*/ 427567 w 6262511"/>
                  <a:gd name="connsiteY286" fmla="*/ 362655 h 6042378"/>
                  <a:gd name="connsiteX287" fmla="*/ 182034 w 6262511"/>
                  <a:gd name="connsiteY287" fmla="*/ 235655 h 6042378"/>
                  <a:gd name="connsiteX288" fmla="*/ 156634 w 6262511"/>
                  <a:gd name="connsiteY288" fmla="*/ 176388 h 6042378"/>
                  <a:gd name="connsiteX289" fmla="*/ 266700 w 6262511"/>
                  <a:gd name="connsiteY289" fmla="*/ 193322 h 6042378"/>
                  <a:gd name="connsiteX290" fmla="*/ 833967 w 6262511"/>
                  <a:gd name="connsiteY290" fmla="*/ 548922 h 6042378"/>
                  <a:gd name="connsiteX291" fmla="*/ 1045634 w 6262511"/>
                  <a:gd name="connsiteY291" fmla="*/ 709788 h 6042378"/>
                  <a:gd name="connsiteX292" fmla="*/ 1045634 w 6262511"/>
                  <a:gd name="connsiteY292" fmla="*/ 709788 h 6042378"/>
                  <a:gd name="connsiteX293" fmla="*/ 918634 w 6262511"/>
                  <a:gd name="connsiteY293" fmla="*/ 574322 h 6042378"/>
                  <a:gd name="connsiteX294" fmla="*/ 630767 w 6262511"/>
                  <a:gd name="connsiteY294" fmla="*/ 337255 h 6042378"/>
                  <a:gd name="connsiteX295" fmla="*/ 444500 w 6262511"/>
                  <a:gd name="connsiteY295" fmla="*/ 159455 h 6042378"/>
                  <a:gd name="connsiteX296" fmla="*/ 410634 w 6262511"/>
                  <a:gd name="connsiteY296" fmla="*/ 32455 h 6042378"/>
                  <a:gd name="connsiteX297" fmla="*/ 486834 w 6262511"/>
                  <a:gd name="connsiteY297" fmla="*/ 40922 h 6042378"/>
                  <a:gd name="connsiteX298" fmla="*/ 723900 w 6262511"/>
                  <a:gd name="connsiteY298" fmla="*/ 277988 h 6042378"/>
                  <a:gd name="connsiteX299" fmla="*/ 927100 w 6262511"/>
                  <a:gd name="connsiteY299" fmla="*/ 464255 h 6042378"/>
                  <a:gd name="connsiteX300" fmla="*/ 1113367 w 6262511"/>
                  <a:gd name="connsiteY300" fmla="*/ 642055 h 6042378"/>
                  <a:gd name="connsiteX301" fmla="*/ 1155700 w 6262511"/>
                  <a:gd name="connsiteY301" fmla="*/ 684388 h 6042378"/>
                  <a:gd name="connsiteX302" fmla="*/ 960967 w 6262511"/>
                  <a:gd name="connsiteY302" fmla="*/ 430388 h 6042378"/>
                  <a:gd name="connsiteX303" fmla="*/ 825500 w 6262511"/>
                  <a:gd name="connsiteY303" fmla="*/ 269522 h 6042378"/>
                  <a:gd name="connsiteX304" fmla="*/ 817034 w 6262511"/>
                  <a:gd name="connsiteY304" fmla="*/ 142522 h 6042378"/>
                  <a:gd name="connsiteX305" fmla="*/ 867834 w 6262511"/>
                  <a:gd name="connsiteY305" fmla="*/ 150988 h 6042378"/>
                  <a:gd name="connsiteX0" fmla="*/ 867834 w 6262511"/>
                  <a:gd name="connsiteY0" fmla="*/ 150988 h 6042378"/>
                  <a:gd name="connsiteX1" fmla="*/ 1265767 w 6262511"/>
                  <a:gd name="connsiteY1" fmla="*/ 658988 h 6042378"/>
                  <a:gd name="connsiteX2" fmla="*/ 1655234 w 6262511"/>
                  <a:gd name="connsiteY2" fmla="*/ 1073855 h 6042378"/>
                  <a:gd name="connsiteX3" fmla="*/ 2027767 w 6262511"/>
                  <a:gd name="connsiteY3" fmla="*/ 1437922 h 6042378"/>
                  <a:gd name="connsiteX4" fmla="*/ 2180167 w 6262511"/>
                  <a:gd name="connsiteY4" fmla="*/ 1615722 h 6042378"/>
                  <a:gd name="connsiteX5" fmla="*/ 2383367 w 6262511"/>
                  <a:gd name="connsiteY5" fmla="*/ 1954388 h 6042378"/>
                  <a:gd name="connsiteX6" fmla="*/ 2662767 w 6262511"/>
                  <a:gd name="connsiteY6" fmla="*/ 2318455 h 6042378"/>
                  <a:gd name="connsiteX7" fmla="*/ 2832100 w 6262511"/>
                  <a:gd name="connsiteY7" fmla="*/ 2563988 h 6042378"/>
                  <a:gd name="connsiteX8" fmla="*/ 3001434 w 6262511"/>
                  <a:gd name="connsiteY8" fmla="*/ 2767188 h 6042378"/>
                  <a:gd name="connsiteX9" fmla="*/ 3230034 w 6262511"/>
                  <a:gd name="connsiteY9" fmla="*/ 2944988 h 6042378"/>
                  <a:gd name="connsiteX10" fmla="*/ 3255434 w 6262511"/>
                  <a:gd name="connsiteY10" fmla="*/ 2953455 h 6042378"/>
                  <a:gd name="connsiteX11" fmla="*/ 3153834 w 6262511"/>
                  <a:gd name="connsiteY11" fmla="*/ 2970388 h 6042378"/>
                  <a:gd name="connsiteX12" fmla="*/ 3060700 w 6262511"/>
                  <a:gd name="connsiteY12" fmla="*/ 3046588 h 6042378"/>
                  <a:gd name="connsiteX13" fmla="*/ 3043767 w 6262511"/>
                  <a:gd name="connsiteY13" fmla="*/ 3080455 h 6042378"/>
                  <a:gd name="connsiteX14" fmla="*/ 3077634 w 6262511"/>
                  <a:gd name="connsiteY14" fmla="*/ 3114322 h 6042378"/>
                  <a:gd name="connsiteX15" fmla="*/ 3035300 w 6262511"/>
                  <a:gd name="connsiteY15" fmla="*/ 3173588 h 6042378"/>
                  <a:gd name="connsiteX16" fmla="*/ 3069167 w 6262511"/>
                  <a:gd name="connsiteY16" fmla="*/ 3207455 h 6042378"/>
                  <a:gd name="connsiteX17" fmla="*/ 3035300 w 6262511"/>
                  <a:gd name="connsiteY17" fmla="*/ 3275188 h 6042378"/>
                  <a:gd name="connsiteX18" fmla="*/ 3086100 w 6262511"/>
                  <a:gd name="connsiteY18" fmla="*/ 3275188 h 6042378"/>
                  <a:gd name="connsiteX19" fmla="*/ 3128434 w 6262511"/>
                  <a:gd name="connsiteY19" fmla="*/ 3283655 h 6042378"/>
                  <a:gd name="connsiteX20" fmla="*/ 3179234 w 6262511"/>
                  <a:gd name="connsiteY20" fmla="*/ 3325988 h 6042378"/>
                  <a:gd name="connsiteX21" fmla="*/ 3170767 w 6262511"/>
                  <a:gd name="connsiteY21" fmla="*/ 3368322 h 6042378"/>
                  <a:gd name="connsiteX22" fmla="*/ 3153834 w 6262511"/>
                  <a:gd name="connsiteY22" fmla="*/ 3393722 h 6042378"/>
                  <a:gd name="connsiteX23" fmla="*/ 3238500 w 6262511"/>
                  <a:gd name="connsiteY23" fmla="*/ 3376788 h 6042378"/>
                  <a:gd name="connsiteX24" fmla="*/ 3221567 w 6262511"/>
                  <a:gd name="connsiteY24" fmla="*/ 3427588 h 6042378"/>
                  <a:gd name="connsiteX25" fmla="*/ 3306234 w 6262511"/>
                  <a:gd name="connsiteY25" fmla="*/ 3427588 h 6042378"/>
                  <a:gd name="connsiteX26" fmla="*/ 3314700 w 6262511"/>
                  <a:gd name="connsiteY26" fmla="*/ 3520722 h 6042378"/>
                  <a:gd name="connsiteX27" fmla="*/ 3331634 w 6262511"/>
                  <a:gd name="connsiteY27" fmla="*/ 3579988 h 6042378"/>
                  <a:gd name="connsiteX28" fmla="*/ 3441700 w 6262511"/>
                  <a:gd name="connsiteY28" fmla="*/ 3554588 h 6042378"/>
                  <a:gd name="connsiteX29" fmla="*/ 3517900 w 6262511"/>
                  <a:gd name="connsiteY29" fmla="*/ 3478388 h 6042378"/>
                  <a:gd name="connsiteX30" fmla="*/ 3568700 w 6262511"/>
                  <a:gd name="connsiteY30" fmla="*/ 3385255 h 6042378"/>
                  <a:gd name="connsiteX31" fmla="*/ 3619500 w 6262511"/>
                  <a:gd name="connsiteY31" fmla="*/ 3342922 h 6042378"/>
                  <a:gd name="connsiteX32" fmla="*/ 3681203 w 6262511"/>
                  <a:gd name="connsiteY32" fmla="*/ 3438491 h 6042378"/>
                  <a:gd name="connsiteX33" fmla="*/ 3721100 w 6262511"/>
                  <a:gd name="connsiteY33" fmla="*/ 3503788 h 6042378"/>
                  <a:gd name="connsiteX34" fmla="*/ 4305300 w 6262511"/>
                  <a:gd name="connsiteY34" fmla="*/ 3884788 h 6042378"/>
                  <a:gd name="connsiteX35" fmla="*/ 4652434 w 6262511"/>
                  <a:gd name="connsiteY35" fmla="*/ 4096455 h 6042378"/>
                  <a:gd name="connsiteX36" fmla="*/ 4838700 w 6262511"/>
                  <a:gd name="connsiteY36" fmla="*/ 4172655 h 6042378"/>
                  <a:gd name="connsiteX37" fmla="*/ 4965700 w 6262511"/>
                  <a:gd name="connsiteY37" fmla="*/ 4291188 h 6042378"/>
                  <a:gd name="connsiteX38" fmla="*/ 5549900 w 6262511"/>
                  <a:gd name="connsiteY38" fmla="*/ 4858455 h 6042378"/>
                  <a:gd name="connsiteX39" fmla="*/ 6057900 w 6262511"/>
                  <a:gd name="connsiteY39" fmla="*/ 5197122 h 6042378"/>
                  <a:gd name="connsiteX40" fmla="*/ 6176434 w 6262511"/>
                  <a:gd name="connsiteY40" fmla="*/ 5264855 h 6042378"/>
                  <a:gd name="connsiteX41" fmla="*/ 6167967 w 6262511"/>
                  <a:gd name="connsiteY41" fmla="*/ 5349522 h 6042378"/>
                  <a:gd name="connsiteX42" fmla="*/ 6007100 w 6262511"/>
                  <a:gd name="connsiteY42" fmla="*/ 5281788 h 6042378"/>
                  <a:gd name="connsiteX43" fmla="*/ 5795434 w 6262511"/>
                  <a:gd name="connsiteY43" fmla="*/ 5129388 h 6042378"/>
                  <a:gd name="connsiteX44" fmla="*/ 5659967 w 6262511"/>
                  <a:gd name="connsiteY44" fmla="*/ 5044722 h 6042378"/>
                  <a:gd name="connsiteX45" fmla="*/ 5659967 w 6262511"/>
                  <a:gd name="connsiteY45" fmla="*/ 5044722 h 6042378"/>
                  <a:gd name="connsiteX46" fmla="*/ 5770034 w 6262511"/>
                  <a:gd name="connsiteY46" fmla="*/ 5171722 h 6042378"/>
                  <a:gd name="connsiteX47" fmla="*/ 6125634 w 6262511"/>
                  <a:gd name="connsiteY47" fmla="*/ 5476522 h 6042378"/>
                  <a:gd name="connsiteX48" fmla="*/ 6227234 w 6262511"/>
                  <a:gd name="connsiteY48" fmla="*/ 5578122 h 6042378"/>
                  <a:gd name="connsiteX49" fmla="*/ 6261100 w 6262511"/>
                  <a:gd name="connsiteY49" fmla="*/ 5637388 h 6042378"/>
                  <a:gd name="connsiteX50" fmla="*/ 6218767 w 6262511"/>
                  <a:gd name="connsiteY50" fmla="*/ 5654322 h 6042378"/>
                  <a:gd name="connsiteX51" fmla="*/ 6083300 w 6262511"/>
                  <a:gd name="connsiteY51" fmla="*/ 5569655 h 6042378"/>
                  <a:gd name="connsiteX52" fmla="*/ 5888567 w 6262511"/>
                  <a:gd name="connsiteY52" fmla="*/ 5374922 h 6042378"/>
                  <a:gd name="connsiteX53" fmla="*/ 5753100 w 6262511"/>
                  <a:gd name="connsiteY53" fmla="*/ 5230988 h 6042378"/>
                  <a:gd name="connsiteX54" fmla="*/ 5676900 w 6262511"/>
                  <a:gd name="connsiteY54" fmla="*/ 5163255 h 6042378"/>
                  <a:gd name="connsiteX55" fmla="*/ 5659967 w 6262511"/>
                  <a:gd name="connsiteY55" fmla="*/ 5163255 h 6042378"/>
                  <a:gd name="connsiteX56" fmla="*/ 5668434 w 6262511"/>
                  <a:gd name="connsiteY56" fmla="*/ 5188655 h 6042378"/>
                  <a:gd name="connsiteX57" fmla="*/ 5939367 w 6262511"/>
                  <a:gd name="connsiteY57" fmla="*/ 5578122 h 6042378"/>
                  <a:gd name="connsiteX58" fmla="*/ 6134100 w 6262511"/>
                  <a:gd name="connsiteY58" fmla="*/ 5840588 h 6042378"/>
                  <a:gd name="connsiteX59" fmla="*/ 6117167 w 6262511"/>
                  <a:gd name="connsiteY59" fmla="*/ 5899855 h 6042378"/>
                  <a:gd name="connsiteX60" fmla="*/ 6032500 w 6262511"/>
                  <a:gd name="connsiteY60" fmla="*/ 5798255 h 6042378"/>
                  <a:gd name="connsiteX61" fmla="*/ 5846234 w 6262511"/>
                  <a:gd name="connsiteY61" fmla="*/ 5552722 h 6042378"/>
                  <a:gd name="connsiteX62" fmla="*/ 5719234 w 6262511"/>
                  <a:gd name="connsiteY62" fmla="*/ 5374922 h 6042378"/>
                  <a:gd name="connsiteX63" fmla="*/ 5617634 w 6262511"/>
                  <a:gd name="connsiteY63" fmla="*/ 5264855 h 6042378"/>
                  <a:gd name="connsiteX64" fmla="*/ 5617634 w 6262511"/>
                  <a:gd name="connsiteY64" fmla="*/ 5264855 h 6042378"/>
                  <a:gd name="connsiteX65" fmla="*/ 5617634 w 6262511"/>
                  <a:gd name="connsiteY65" fmla="*/ 5307188 h 6042378"/>
                  <a:gd name="connsiteX66" fmla="*/ 5803900 w 6262511"/>
                  <a:gd name="connsiteY66" fmla="*/ 5637388 h 6042378"/>
                  <a:gd name="connsiteX67" fmla="*/ 5930900 w 6262511"/>
                  <a:gd name="connsiteY67" fmla="*/ 5908322 h 6042378"/>
                  <a:gd name="connsiteX68" fmla="*/ 5956300 w 6262511"/>
                  <a:gd name="connsiteY68" fmla="*/ 5984522 h 6042378"/>
                  <a:gd name="connsiteX69" fmla="*/ 5905500 w 6262511"/>
                  <a:gd name="connsiteY69" fmla="*/ 5976055 h 6042378"/>
                  <a:gd name="connsiteX70" fmla="*/ 5744634 w 6262511"/>
                  <a:gd name="connsiteY70" fmla="*/ 5738988 h 6042378"/>
                  <a:gd name="connsiteX71" fmla="*/ 5575300 w 6262511"/>
                  <a:gd name="connsiteY71" fmla="*/ 5442655 h 6042378"/>
                  <a:gd name="connsiteX72" fmla="*/ 5516034 w 6262511"/>
                  <a:gd name="connsiteY72" fmla="*/ 5341055 h 6042378"/>
                  <a:gd name="connsiteX73" fmla="*/ 5490634 w 6262511"/>
                  <a:gd name="connsiteY73" fmla="*/ 5349522 h 6042378"/>
                  <a:gd name="connsiteX74" fmla="*/ 5524500 w 6262511"/>
                  <a:gd name="connsiteY74" fmla="*/ 5434188 h 6042378"/>
                  <a:gd name="connsiteX75" fmla="*/ 5643034 w 6262511"/>
                  <a:gd name="connsiteY75" fmla="*/ 5713588 h 6042378"/>
                  <a:gd name="connsiteX76" fmla="*/ 5719234 w 6262511"/>
                  <a:gd name="connsiteY76" fmla="*/ 5959122 h 6042378"/>
                  <a:gd name="connsiteX77" fmla="*/ 5693834 w 6262511"/>
                  <a:gd name="connsiteY77" fmla="*/ 6035322 h 6042378"/>
                  <a:gd name="connsiteX78" fmla="*/ 5583767 w 6262511"/>
                  <a:gd name="connsiteY78" fmla="*/ 5916788 h 6042378"/>
                  <a:gd name="connsiteX79" fmla="*/ 5465234 w 6262511"/>
                  <a:gd name="connsiteY79" fmla="*/ 5611988 h 6042378"/>
                  <a:gd name="connsiteX80" fmla="*/ 5389034 w 6262511"/>
                  <a:gd name="connsiteY80" fmla="*/ 5459588 h 6042378"/>
                  <a:gd name="connsiteX81" fmla="*/ 5355167 w 6262511"/>
                  <a:gd name="connsiteY81" fmla="*/ 5408788 h 6042378"/>
                  <a:gd name="connsiteX82" fmla="*/ 5355167 w 6262511"/>
                  <a:gd name="connsiteY82" fmla="*/ 5527322 h 6042378"/>
                  <a:gd name="connsiteX83" fmla="*/ 5431367 w 6262511"/>
                  <a:gd name="connsiteY83" fmla="*/ 5789788 h 6042378"/>
                  <a:gd name="connsiteX84" fmla="*/ 5431367 w 6262511"/>
                  <a:gd name="connsiteY84" fmla="*/ 5908322 h 6042378"/>
                  <a:gd name="connsiteX85" fmla="*/ 5431367 w 6262511"/>
                  <a:gd name="connsiteY85" fmla="*/ 5933722 h 6042378"/>
                  <a:gd name="connsiteX86" fmla="*/ 5312834 w 6262511"/>
                  <a:gd name="connsiteY86" fmla="*/ 5823655 h 6042378"/>
                  <a:gd name="connsiteX87" fmla="*/ 5236634 w 6262511"/>
                  <a:gd name="connsiteY87" fmla="*/ 5645855 h 6042378"/>
                  <a:gd name="connsiteX88" fmla="*/ 5219700 w 6262511"/>
                  <a:gd name="connsiteY88" fmla="*/ 5535788 h 6042378"/>
                  <a:gd name="connsiteX89" fmla="*/ 5194300 w 6262511"/>
                  <a:gd name="connsiteY89" fmla="*/ 5535788 h 6042378"/>
                  <a:gd name="connsiteX90" fmla="*/ 5185834 w 6262511"/>
                  <a:gd name="connsiteY90" fmla="*/ 5586588 h 6042378"/>
                  <a:gd name="connsiteX91" fmla="*/ 5185834 w 6262511"/>
                  <a:gd name="connsiteY91" fmla="*/ 5671255 h 6042378"/>
                  <a:gd name="connsiteX92" fmla="*/ 5185834 w 6262511"/>
                  <a:gd name="connsiteY92" fmla="*/ 5713588 h 6042378"/>
                  <a:gd name="connsiteX93" fmla="*/ 5118100 w 6262511"/>
                  <a:gd name="connsiteY93" fmla="*/ 5713588 h 6042378"/>
                  <a:gd name="connsiteX94" fmla="*/ 5033434 w 6262511"/>
                  <a:gd name="connsiteY94" fmla="*/ 5620455 h 6042378"/>
                  <a:gd name="connsiteX95" fmla="*/ 4999567 w 6262511"/>
                  <a:gd name="connsiteY95" fmla="*/ 5578122 h 6042378"/>
                  <a:gd name="connsiteX96" fmla="*/ 4999567 w 6262511"/>
                  <a:gd name="connsiteY96" fmla="*/ 5518855 h 6042378"/>
                  <a:gd name="connsiteX97" fmla="*/ 4948767 w 6262511"/>
                  <a:gd name="connsiteY97" fmla="*/ 5586588 h 6042378"/>
                  <a:gd name="connsiteX98" fmla="*/ 4813300 w 6262511"/>
                  <a:gd name="connsiteY98" fmla="*/ 5510388 h 6042378"/>
                  <a:gd name="connsiteX99" fmla="*/ 4787900 w 6262511"/>
                  <a:gd name="connsiteY99" fmla="*/ 5484988 h 6042378"/>
                  <a:gd name="connsiteX100" fmla="*/ 4787900 w 6262511"/>
                  <a:gd name="connsiteY100" fmla="*/ 5425722 h 6042378"/>
                  <a:gd name="connsiteX101" fmla="*/ 4728634 w 6262511"/>
                  <a:gd name="connsiteY101" fmla="*/ 5459588 h 6042378"/>
                  <a:gd name="connsiteX102" fmla="*/ 4643967 w 6262511"/>
                  <a:gd name="connsiteY102" fmla="*/ 5417255 h 6042378"/>
                  <a:gd name="connsiteX103" fmla="*/ 4618567 w 6262511"/>
                  <a:gd name="connsiteY103" fmla="*/ 5357988 h 6042378"/>
                  <a:gd name="connsiteX104" fmla="*/ 4584700 w 6262511"/>
                  <a:gd name="connsiteY104" fmla="*/ 5349522 h 6042378"/>
                  <a:gd name="connsiteX105" fmla="*/ 4491567 w 6262511"/>
                  <a:gd name="connsiteY105" fmla="*/ 5366455 h 6042378"/>
                  <a:gd name="connsiteX106" fmla="*/ 4440767 w 6262511"/>
                  <a:gd name="connsiteY106" fmla="*/ 5341055 h 6042378"/>
                  <a:gd name="connsiteX107" fmla="*/ 4415367 w 6262511"/>
                  <a:gd name="connsiteY107" fmla="*/ 5315655 h 6042378"/>
                  <a:gd name="connsiteX108" fmla="*/ 4406900 w 6262511"/>
                  <a:gd name="connsiteY108" fmla="*/ 5273322 h 6042378"/>
                  <a:gd name="connsiteX109" fmla="*/ 4406900 w 6262511"/>
                  <a:gd name="connsiteY109" fmla="*/ 5239455 h 6042378"/>
                  <a:gd name="connsiteX110" fmla="*/ 4347634 w 6262511"/>
                  <a:gd name="connsiteY110" fmla="*/ 5247922 h 6042378"/>
                  <a:gd name="connsiteX111" fmla="*/ 4296834 w 6262511"/>
                  <a:gd name="connsiteY111" fmla="*/ 5247922 h 6042378"/>
                  <a:gd name="connsiteX112" fmla="*/ 4262967 w 6262511"/>
                  <a:gd name="connsiteY112" fmla="*/ 5214055 h 6042378"/>
                  <a:gd name="connsiteX113" fmla="*/ 4262967 w 6262511"/>
                  <a:gd name="connsiteY113" fmla="*/ 5197122 h 6042378"/>
                  <a:gd name="connsiteX114" fmla="*/ 4203700 w 6262511"/>
                  <a:gd name="connsiteY114" fmla="*/ 5205588 h 6042378"/>
                  <a:gd name="connsiteX115" fmla="*/ 4161367 w 6262511"/>
                  <a:gd name="connsiteY115" fmla="*/ 5188655 h 6042378"/>
                  <a:gd name="connsiteX116" fmla="*/ 4127500 w 6262511"/>
                  <a:gd name="connsiteY116" fmla="*/ 5154788 h 6042378"/>
                  <a:gd name="connsiteX117" fmla="*/ 4102100 w 6262511"/>
                  <a:gd name="connsiteY117" fmla="*/ 5103988 h 6042378"/>
                  <a:gd name="connsiteX118" fmla="*/ 4068234 w 6262511"/>
                  <a:gd name="connsiteY118" fmla="*/ 5120922 h 6042378"/>
                  <a:gd name="connsiteX119" fmla="*/ 3983567 w 6262511"/>
                  <a:gd name="connsiteY119" fmla="*/ 5120922 h 6042378"/>
                  <a:gd name="connsiteX120" fmla="*/ 3958167 w 6262511"/>
                  <a:gd name="connsiteY120" fmla="*/ 5078588 h 6042378"/>
                  <a:gd name="connsiteX121" fmla="*/ 3958167 w 6262511"/>
                  <a:gd name="connsiteY121" fmla="*/ 5019322 h 6042378"/>
                  <a:gd name="connsiteX122" fmla="*/ 3932767 w 6262511"/>
                  <a:gd name="connsiteY122" fmla="*/ 5019322 h 6042378"/>
                  <a:gd name="connsiteX123" fmla="*/ 3890434 w 6262511"/>
                  <a:gd name="connsiteY123" fmla="*/ 5019322 h 6042378"/>
                  <a:gd name="connsiteX124" fmla="*/ 3729567 w 6262511"/>
                  <a:gd name="connsiteY124" fmla="*/ 4892322 h 6042378"/>
                  <a:gd name="connsiteX125" fmla="*/ 3678767 w 6262511"/>
                  <a:gd name="connsiteY125" fmla="*/ 4824588 h 6042378"/>
                  <a:gd name="connsiteX126" fmla="*/ 3636434 w 6262511"/>
                  <a:gd name="connsiteY126" fmla="*/ 4824588 h 6042378"/>
                  <a:gd name="connsiteX127" fmla="*/ 3594100 w 6262511"/>
                  <a:gd name="connsiteY127" fmla="*/ 4816122 h 6042378"/>
                  <a:gd name="connsiteX128" fmla="*/ 3577167 w 6262511"/>
                  <a:gd name="connsiteY128" fmla="*/ 4773788 h 6042378"/>
                  <a:gd name="connsiteX129" fmla="*/ 3577167 w 6262511"/>
                  <a:gd name="connsiteY129" fmla="*/ 4722988 h 6042378"/>
                  <a:gd name="connsiteX130" fmla="*/ 3568700 w 6262511"/>
                  <a:gd name="connsiteY130" fmla="*/ 4714522 h 6042378"/>
                  <a:gd name="connsiteX131" fmla="*/ 3517900 w 6262511"/>
                  <a:gd name="connsiteY131" fmla="*/ 4714522 h 6042378"/>
                  <a:gd name="connsiteX132" fmla="*/ 3484034 w 6262511"/>
                  <a:gd name="connsiteY132" fmla="*/ 4697588 h 6042378"/>
                  <a:gd name="connsiteX133" fmla="*/ 3458634 w 6262511"/>
                  <a:gd name="connsiteY133" fmla="*/ 4646788 h 6042378"/>
                  <a:gd name="connsiteX134" fmla="*/ 3458634 w 6262511"/>
                  <a:gd name="connsiteY134" fmla="*/ 4629855 h 6042378"/>
                  <a:gd name="connsiteX135" fmla="*/ 3407834 w 6262511"/>
                  <a:gd name="connsiteY135" fmla="*/ 4646788 h 6042378"/>
                  <a:gd name="connsiteX136" fmla="*/ 3382434 w 6262511"/>
                  <a:gd name="connsiteY136" fmla="*/ 4646788 h 6042378"/>
                  <a:gd name="connsiteX137" fmla="*/ 3373967 w 6262511"/>
                  <a:gd name="connsiteY137" fmla="*/ 4587522 h 6042378"/>
                  <a:gd name="connsiteX138" fmla="*/ 3365500 w 6262511"/>
                  <a:gd name="connsiteY138" fmla="*/ 4562122 h 6042378"/>
                  <a:gd name="connsiteX139" fmla="*/ 3357034 w 6262511"/>
                  <a:gd name="connsiteY139" fmla="*/ 4562122 h 6042378"/>
                  <a:gd name="connsiteX140" fmla="*/ 3306234 w 6262511"/>
                  <a:gd name="connsiteY140" fmla="*/ 4562122 h 6042378"/>
                  <a:gd name="connsiteX141" fmla="*/ 3272367 w 6262511"/>
                  <a:gd name="connsiteY141" fmla="*/ 4562122 h 6042378"/>
                  <a:gd name="connsiteX142" fmla="*/ 3238500 w 6262511"/>
                  <a:gd name="connsiteY142" fmla="*/ 4545188 h 6042378"/>
                  <a:gd name="connsiteX143" fmla="*/ 3230034 w 6262511"/>
                  <a:gd name="connsiteY143" fmla="*/ 4502855 h 6042378"/>
                  <a:gd name="connsiteX144" fmla="*/ 3213100 w 6262511"/>
                  <a:gd name="connsiteY144" fmla="*/ 4485922 h 6042378"/>
                  <a:gd name="connsiteX145" fmla="*/ 3213100 w 6262511"/>
                  <a:gd name="connsiteY145" fmla="*/ 4477455 h 6042378"/>
                  <a:gd name="connsiteX146" fmla="*/ 3187700 w 6262511"/>
                  <a:gd name="connsiteY146" fmla="*/ 4477455 h 6042378"/>
                  <a:gd name="connsiteX147" fmla="*/ 3145367 w 6262511"/>
                  <a:gd name="connsiteY147" fmla="*/ 4485922 h 6042378"/>
                  <a:gd name="connsiteX148" fmla="*/ 3111500 w 6262511"/>
                  <a:gd name="connsiteY148" fmla="*/ 4468988 h 6042378"/>
                  <a:gd name="connsiteX149" fmla="*/ 3111500 w 6262511"/>
                  <a:gd name="connsiteY149" fmla="*/ 4426655 h 6042378"/>
                  <a:gd name="connsiteX150" fmla="*/ 3111500 w 6262511"/>
                  <a:gd name="connsiteY150" fmla="*/ 4401255 h 6042378"/>
                  <a:gd name="connsiteX151" fmla="*/ 3094567 w 6262511"/>
                  <a:gd name="connsiteY151" fmla="*/ 4375855 h 6042378"/>
                  <a:gd name="connsiteX152" fmla="*/ 3018367 w 6262511"/>
                  <a:gd name="connsiteY152" fmla="*/ 4341988 h 6042378"/>
                  <a:gd name="connsiteX153" fmla="*/ 2992967 w 6262511"/>
                  <a:gd name="connsiteY153" fmla="*/ 4291188 h 6042378"/>
                  <a:gd name="connsiteX154" fmla="*/ 2942167 w 6262511"/>
                  <a:gd name="connsiteY154" fmla="*/ 4308122 h 6042378"/>
                  <a:gd name="connsiteX155" fmla="*/ 2916767 w 6262511"/>
                  <a:gd name="connsiteY155" fmla="*/ 4274255 h 6042378"/>
                  <a:gd name="connsiteX156" fmla="*/ 2908300 w 6262511"/>
                  <a:gd name="connsiteY156" fmla="*/ 4214988 h 6042378"/>
                  <a:gd name="connsiteX157" fmla="*/ 2899834 w 6262511"/>
                  <a:gd name="connsiteY157" fmla="*/ 4206522 h 6042378"/>
                  <a:gd name="connsiteX158" fmla="*/ 2840567 w 6262511"/>
                  <a:gd name="connsiteY158" fmla="*/ 4206522 h 6042378"/>
                  <a:gd name="connsiteX159" fmla="*/ 2815167 w 6262511"/>
                  <a:gd name="connsiteY159" fmla="*/ 4206522 h 6042378"/>
                  <a:gd name="connsiteX160" fmla="*/ 2781300 w 6262511"/>
                  <a:gd name="connsiteY160" fmla="*/ 4181122 h 6042378"/>
                  <a:gd name="connsiteX161" fmla="*/ 2781300 w 6262511"/>
                  <a:gd name="connsiteY161" fmla="*/ 4130322 h 6042378"/>
                  <a:gd name="connsiteX162" fmla="*/ 2730500 w 6262511"/>
                  <a:gd name="connsiteY162" fmla="*/ 4087988 h 6042378"/>
                  <a:gd name="connsiteX163" fmla="*/ 2705100 w 6262511"/>
                  <a:gd name="connsiteY163" fmla="*/ 4054122 h 6042378"/>
                  <a:gd name="connsiteX164" fmla="*/ 2628900 w 6262511"/>
                  <a:gd name="connsiteY164" fmla="*/ 4096455 h 6042378"/>
                  <a:gd name="connsiteX165" fmla="*/ 2552700 w 6262511"/>
                  <a:gd name="connsiteY165" fmla="*/ 4121855 h 6042378"/>
                  <a:gd name="connsiteX166" fmla="*/ 2451100 w 6262511"/>
                  <a:gd name="connsiteY166" fmla="*/ 4121855 h 6042378"/>
                  <a:gd name="connsiteX167" fmla="*/ 2332567 w 6262511"/>
                  <a:gd name="connsiteY167" fmla="*/ 4121855 h 6042378"/>
                  <a:gd name="connsiteX168" fmla="*/ 2273300 w 6262511"/>
                  <a:gd name="connsiteY168" fmla="*/ 4121855 h 6042378"/>
                  <a:gd name="connsiteX169" fmla="*/ 2247900 w 6262511"/>
                  <a:gd name="connsiteY169" fmla="*/ 4113388 h 6042378"/>
                  <a:gd name="connsiteX170" fmla="*/ 2366434 w 6262511"/>
                  <a:gd name="connsiteY170" fmla="*/ 4054122 h 6042378"/>
                  <a:gd name="connsiteX171" fmla="*/ 2383367 w 6262511"/>
                  <a:gd name="connsiteY171" fmla="*/ 4028722 h 6042378"/>
                  <a:gd name="connsiteX172" fmla="*/ 2298700 w 6262511"/>
                  <a:gd name="connsiteY172" fmla="*/ 3977922 h 6042378"/>
                  <a:gd name="connsiteX173" fmla="*/ 2264834 w 6262511"/>
                  <a:gd name="connsiteY173" fmla="*/ 3977922 h 6042378"/>
                  <a:gd name="connsiteX174" fmla="*/ 2188634 w 6262511"/>
                  <a:gd name="connsiteY174" fmla="*/ 4011788 h 6042378"/>
                  <a:gd name="connsiteX175" fmla="*/ 2163234 w 6262511"/>
                  <a:gd name="connsiteY175" fmla="*/ 4045655 h 6042378"/>
                  <a:gd name="connsiteX176" fmla="*/ 2137834 w 6262511"/>
                  <a:gd name="connsiteY176" fmla="*/ 4028722 h 6042378"/>
                  <a:gd name="connsiteX177" fmla="*/ 2112434 w 6262511"/>
                  <a:gd name="connsiteY177" fmla="*/ 4028722 h 6042378"/>
                  <a:gd name="connsiteX178" fmla="*/ 2087034 w 6262511"/>
                  <a:gd name="connsiteY178" fmla="*/ 4071055 h 6042378"/>
                  <a:gd name="connsiteX179" fmla="*/ 2078567 w 6262511"/>
                  <a:gd name="connsiteY179" fmla="*/ 4096455 h 6042378"/>
                  <a:gd name="connsiteX180" fmla="*/ 2036234 w 6262511"/>
                  <a:gd name="connsiteY180" fmla="*/ 4062588 h 6042378"/>
                  <a:gd name="connsiteX181" fmla="*/ 2027767 w 6262511"/>
                  <a:gd name="connsiteY181" fmla="*/ 4028722 h 6042378"/>
                  <a:gd name="connsiteX182" fmla="*/ 2070100 w 6262511"/>
                  <a:gd name="connsiteY182" fmla="*/ 4003322 h 6042378"/>
                  <a:gd name="connsiteX183" fmla="*/ 2129367 w 6262511"/>
                  <a:gd name="connsiteY183" fmla="*/ 3986388 h 6042378"/>
                  <a:gd name="connsiteX184" fmla="*/ 2205567 w 6262511"/>
                  <a:gd name="connsiteY184" fmla="*/ 3927122 h 6042378"/>
                  <a:gd name="connsiteX185" fmla="*/ 2205567 w 6262511"/>
                  <a:gd name="connsiteY185" fmla="*/ 3859388 h 6042378"/>
                  <a:gd name="connsiteX186" fmla="*/ 2171700 w 6262511"/>
                  <a:gd name="connsiteY186" fmla="*/ 3825522 h 6042378"/>
                  <a:gd name="connsiteX187" fmla="*/ 2078567 w 6262511"/>
                  <a:gd name="connsiteY187" fmla="*/ 3867855 h 6042378"/>
                  <a:gd name="connsiteX188" fmla="*/ 2010834 w 6262511"/>
                  <a:gd name="connsiteY188" fmla="*/ 3910188 h 6042378"/>
                  <a:gd name="connsiteX189" fmla="*/ 1968500 w 6262511"/>
                  <a:gd name="connsiteY189" fmla="*/ 3918655 h 6042378"/>
                  <a:gd name="connsiteX190" fmla="*/ 1951567 w 6262511"/>
                  <a:gd name="connsiteY190" fmla="*/ 3918655 h 6042378"/>
                  <a:gd name="connsiteX191" fmla="*/ 1951567 w 6262511"/>
                  <a:gd name="connsiteY191" fmla="*/ 3867855 h 6042378"/>
                  <a:gd name="connsiteX192" fmla="*/ 2002367 w 6262511"/>
                  <a:gd name="connsiteY192" fmla="*/ 3842455 h 6042378"/>
                  <a:gd name="connsiteX193" fmla="*/ 2053167 w 6262511"/>
                  <a:gd name="connsiteY193" fmla="*/ 3808588 h 6042378"/>
                  <a:gd name="connsiteX194" fmla="*/ 2044700 w 6262511"/>
                  <a:gd name="connsiteY194" fmla="*/ 3740855 h 6042378"/>
                  <a:gd name="connsiteX195" fmla="*/ 2036234 w 6262511"/>
                  <a:gd name="connsiteY195" fmla="*/ 3690055 h 6042378"/>
                  <a:gd name="connsiteX196" fmla="*/ 2129367 w 6262511"/>
                  <a:gd name="connsiteY196" fmla="*/ 3605388 h 6042378"/>
                  <a:gd name="connsiteX197" fmla="*/ 2171700 w 6262511"/>
                  <a:gd name="connsiteY197" fmla="*/ 3529188 h 6042378"/>
                  <a:gd name="connsiteX198" fmla="*/ 2120900 w 6262511"/>
                  <a:gd name="connsiteY198" fmla="*/ 3503788 h 6042378"/>
                  <a:gd name="connsiteX199" fmla="*/ 2019300 w 6262511"/>
                  <a:gd name="connsiteY199" fmla="*/ 3385255 h 6042378"/>
                  <a:gd name="connsiteX200" fmla="*/ 1993900 w 6262511"/>
                  <a:gd name="connsiteY200" fmla="*/ 3376788 h 6042378"/>
                  <a:gd name="connsiteX201" fmla="*/ 1934634 w 6262511"/>
                  <a:gd name="connsiteY201" fmla="*/ 3300588 h 6042378"/>
                  <a:gd name="connsiteX202" fmla="*/ 1934634 w 6262511"/>
                  <a:gd name="connsiteY202" fmla="*/ 3292122 h 6042378"/>
                  <a:gd name="connsiteX203" fmla="*/ 1892300 w 6262511"/>
                  <a:gd name="connsiteY203" fmla="*/ 3292122 h 6042378"/>
                  <a:gd name="connsiteX204" fmla="*/ 1866900 w 6262511"/>
                  <a:gd name="connsiteY204" fmla="*/ 3249788 h 6042378"/>
                  <a:gd name="connsiteX205" fmla="*/ 1799167 w 6262511"/>
                  <a:gd name="connsiteY205" fmla="*/ 3198988 h 6042378"/>
                  <a:gd name="connsiteX206" fmla="*/ 1765300 w 6262511"/>
                  <a:gd name="connsiteY206" fmla="*/ 3114322 h 6042378"/>
                  <a:gd name="connsiteX207" fmla="*/ 1706034 w 6262511"/>
                  <a:gd name="connsiteY207" fmla="*/ 3088922 h 6042378"/>
                  <a:gd name="connsiteX208" fmla="*/ 1680634 w 6262511"/>
                  <a:gd name="connsiteY208" fmla="*/ 3021188 h 6042378"/>
                  <a:gd name="connsiteX209" fmla="*/ 1612900 w 6262511"/>
                  <a:gd name="connsiteY209" fmla="*/ 3012722 h 6042378"/>
                  <a:gd name="connsiteX210" fmla="*/ 1595967 w 6262511"/>
                  <a:gd name="connsiteY210" fmla="*/ 2936522 h 6042378"/>
                  <a:gd name="connsiteX211" fmla="*/ 1570567 w 6262511"/>
                  <a:gd name="connsiteY211" fmla="*/ 2894188 h 6042378"/>
                  <a:gd name="connsiteX212" fmla="*/ 1485900 w 6262511"/>
                  <a:gd name="connsiteY212" fmla="*/ 2860322 h 6042378"/>
                  <a:gd name="connsiteX213" fmla="*/ 1468967 w 6262511"/>
                  <a:gd name="connsiteY213" fmla="*/ 2809522 h 6042378"/>
                  <a:gd name="connsiteX214" fmla="*/ 1443567 w 6262511"/>
                  <a:gd name="connsiteY214" fmla="*/ 2750255 h 6042378"/>
                  <a:gd name="connsiteX215" fmla="*/ 1409700 w 6262511"/>
                  <a:gd name="connsiteY215" fmla="*/ 2750255 h 6042378"/>
                  <a:gd name="connsiteX216" fmla="*/ 1401234 w 6262511"/>
                  <a:gd name="connsiteY216" fmla="*/ 2674055 h 6042378"/>
                  <a:gd name="connsiteX217" fmla="*/ 1308100 w 6262511"/>
                  <a:gd name="connsiteY217" fmla="*/ 2623255 h 6042378"/>
                  <a:gd name="connsiteX218" fmla="*/ 1308100 w 6262511"/>
                  <a:gd name="connsiteY218" fmla="*/ 2563988 h 6042378"/>
                  <a:gd name="connsiteX219" fmla="*/ 1248834 w 6262511"/>
                  <a:gd name="connsiteY219" fmla="*/ 2538588 h 6042378"/>
                  <a:gd name="connsiteX220" fmla="*/ 1189567 w 6262511"/>
                  <a:gd name="connsiteY220" fmla="*/ 2496255 h 6042378"/>
                  <a:gd name="connsiteX221" fmla="*/ 1189567 w 6262511"/>
                  <a:gd name="connsiteY221" fmla="*/ 2462388 h 6042378"/>
                  <a:gd name="connsiteX222" fmla="*/ 1113367 w 6262511"/>
                  <a:gd name="connsiteY222" fmla="*/ 2335388 h 6042378"/>
                  <a:gd name="connsiteX223" fmla="*/ 1028700 w 6262511"/>
                  <a:gd name="connsiteY223" fmla="*/ 2284588 h 6042378"/>
                  <a:gd name="connsiteX224" fmla="*/ 1003300 w 6262511"/>
                  <a:gd name="connsiteY224" fmla="*/ 2199922 h 6042378"/>
                  <a:gd name="connsiteX225" fmla="*/ 952500 w 6262511"/>
                  <a:gd name="connsiteY225" fmla="*/ 2157588 h 6042378"/>
                  <a:gd name="connsiteX226" fmla="*/ 901700 w 6262511"/>
                  <a:gd name="connsiteY226" fmla="*/ 2132188 h 6042378"/>
                  <a:gd name="connsiteX227" fmla="*/ 910167 w 6262511"/>
                  <a:gd name="connsiteY227" fmla="*/ 2039055 h 6042378"/>
                  <a:gd name="connsiteX228" fmla="*/ 859367 w 6262511"/>
                  <a:gd name="connsiteY228" fmla="*/ 1971322 h 6042378"/>
                  <a:gd name="connsiteX229" fmla="*/ 833967 w 6262511"/>
                  <a:gd name="connsiteY229" fmla="*/ 1912055 h 6042378"/>
                  <a:gd name="connsiteX230" fmla="*/ 791634 w 6262511"/>
                  <a:gd name="connsiteY230" fmla="*/ 1852788 h 6042378"/>
                  <a:gd name="connsiteX231" fmla="*/ 783167 w 6262511"/>
                  <a:gd name="connsiteY231" fmla="*/ 1793522 h 6042378"/>
                  <a:gd name="connsiteX232" fmla="*/ 774700 w 6262511"/>
                  <a:gd name="connsiteY232" fmla="*/ 1759655 h 6042378"/>
                  <a:gd name="connsiteX233" fmla="*/ 664634 w 6262511"/>
                  <a:gd name="connsiteY233" fmla="*/ 1717322 h 6042378"/>
                  <a:gd name="connsiteX234" fmla="*/ 664634 w 6262511"/>
                  <a:gd name="connsiteY234" fmla="*/ 1658055 h 6042378"/>
                  <a:gd name="connsiteX235" fmla="*/ 664634 w 6262511"/>
                  <a:gd name="connsiteY235" fmla="*/ 1598788 h 6042378"/>
                  <a:gd name="connsiteX236" fmla="*/ 647700 w 6262511"/>
                  <a:gd name="connsiteY236" fmla="*/ 1556455 h 6042378"/>
                  <a:gd name="connsiteX237" fmla="*/ 571500 w 6262511"/>
                  <a:gd name="connsiteY237" fmla="*/ 1522588 h 6042378"/>
                  <a:gd name="connsiteX238" fmla="*/ 529167 w 6262511"/>
                  <a:gd name="connsiteY238" fmla="*/ 1471788 h 6042378"/>
                  <a:gd name="connsiteX239" fmla="*/ 529167 w 6262511"/>
                  <a:gd name="connsiteY239" fmla="*/ 1387122 h 6042378"/>
                  <a:gd name="connsiteX240" fmla="*/ 495300 w 6262511"/>
                  <a:gd name="connsiteY240" fmla="*/ 1319388 h 6042378"/>
                  <a:gd name="connsiteX241" fmla="*/ 452967 w 6262511"/>
                  <a:gd name="connsiteY241" fmla="*/ 1260122 h 6042378"/>
                  <a:gd name="connsiteX242" fmla="*/ 452967 w 6262511"/>
                  <a:gd name="connsiteY242" fmla="*/ 1217788 h 6042378"/>
                  <a:gd name="connsiteX243" fmla="*/ 469900 w 6262511"/>
                  <a:gd name="connsiteY243" fmla="*/ 1175455 h 6042378"/>
                  <a:gd name="connsiteX244" fmla="*/ 427567 w 6262511"/>
                  <a:gd name="connsiteY244" fmla="*/ 1141588 h 6042378"/>
                  <a:gd name="connsiteX245" fmla="*/ 300567 w 6262511"/>
                  <a:gd name="connsiteY245" fmla="*/ 1065388 h 6042378"/>
                  <a:gd name="connsiteX246" fmla="*/ 232834 w 6262511"/>
                  <a:gd name="connsiteY246" fmla="*/ 1023055 h 6042378"/>
                  <a:gd name="connsiteX247" fmla="*/ 232834 w 6262511"/>
                  <a:gd name="connsiteY247" fmla="*/ 997655 h 6042378"/>
                  <a:gd name="connsiteX248" fmla="*/ 325967 w 6262511"/>
                  <a:gd name="connsiteY248" fmla="*/ 972255 h 6042378"/>
                  <a:gd name="connsiteX249" fmla="*/ 402167 w 6262511"/>
                  <a:gd name="connsiteY249" fmla="*/ 1006122 h 6042378"/>
                  <a:gd name="connsiteX250" fmla="*/ 469900 w 6262511"/>
                  <a:gd name="connsiteY250" fmla="*/ 1039988 h 6042378"/>
                  <a:gd name="connsiteX251" fmla="*/ 486834 w 6262511"/>
                  <a:gd name="connsiteY251" fmla="*/ 1039988 h 6042378"/>
                  <a:gd name="connsiteX252" fmla="*/ 529167 w 6262511"/>
                  <a:gd name="connsiteY252" fmla="*/ 1023055 h 6042378"/>
                  <a:gd name="connsiteX253" fmla="*/ 461434 w 6262511"/>
                  <a:gd name="connsiteY253" fmla="*/ 963788 h 6042378"/>
                  <a:gd name="connsiteX254" fmla="*/ 190500 w 6262511"/>
                  <a:gd name="connsiteY254" fmla="*/ 862188 h 6042378"/>
                  <a:gd name="connsiteX255" fmla="*/ 80434 w 6262511"/>
                  <a:gd name="connsiteY255" fmla="*/ 836788 h 6042378"/>
                  <a:gd name="connsiteX256" fmla="*/ 46567 w 6262511"/>
                  <a:gd name="connsiteY256" fmla="*/ 819855 h 6042378"/>
                  <a:gd name="connsiteX257" fmla="*/ 97367 w 6262511"/>
                  <a:gd name="connsiteY257" fmla="*/ 777522 h 6042378"/>
                  <a:gd name="connsiteX258" fmla="*/ 224367 w 6262511"/>
                  <a:gd name="connsiteY258" fmla="*/ 777522 h 6042378"/>
                  <a:gd name="connsiteX259" fmla="*/ 410634 w 6262511"/>
                  <a:gd name="connsiteY259" fmla="*/ 836788 h 6042378"/>
                  <a:gd name="connsiteX260" fmla="*/ 537634 w 6262511"/>
                  <a:gd name="connsiteY260" fmla="*/ 870655 h 6042378"/>
                  <a:gd name="connsiteX261" fmla="*/ 639234 w 6262511"/>
                  <a:gd name="connsiteY261" fmla="*/ 929922 h 6042378"/>
                  <a:gd name="connsiteX262" fmla="*/ 681567 w 6262511"/>
                  <a:gd name="connsiteY262" fmla="*/ 929922 h 6042378"/>
                  <a:gd name="connsiteX263" fmla="*/ 698500 w 6262511"/>
                  <a:gd name="connsiteY263" fmla="*/ 904522 h 6042378"/>
                  <a:gd name="connsiteX264" fmla="*/ 605367 w 6262511"/>
                  <a:gd name="connsiteY264" fmla="*/ 845255 h 6042378"/>
                  <a:gd name="connsiteX265" fmla="*/ 351367 w 6262511"/>
                  <a:gd name="connsiteY265" fmla="*/ 726722 h 6042378"/>
                  <a:gd name="connsiteX266" fmla="*/ 148167 w 6262511"/>
                  <a:gd name="connsiteY266" fmla="*/ 658988 h 6042378"/>
                  <a:gd name="connsiteX267" fmla="*/ 46567 w 6262511"/>
                  <a:gd name="connsiteY267" fmla="*/ 608188 h 6042378"/>
                  <a:gd name="connsiteX268" fmla="*/ 12700 w 6262511"/>
                  <a:gd name="connsiteY268" fmla="*/ 591255 h 6042378"/>
                  <a:gd name="connsiteX269" fmla="*/ 46567 w 6262511"/>
                  <a:gd name="connsiteY269" fmla="*/ 540455 h 6042378"/>
                  <a:gd name="connsiteX270" fmla="*/ 292100 w 6262511"/>
                  <a:gd name="connsiteY270" fmla="*/ 599722 h 6042378"/>
                  <a:gd name="connsiteX271" fmla="*/ 630767 w 6262511"/>
                  <a:gd name="connsiteY271" fmla="*/ 735188 h 6042378"/>
                  <a:gd name="connsiteX272" fmla="*/ 723900 w 6262511"/>
                  <a:gd name="connsiteY272" fmla="*/ 785988 h 6042378"/>
                  <a:gd name="connsiteX273" fmla="*/ 791634 w 6262511"/>
                  <a:gd name="connsiteY273" fmla="*/ 819855 h 6042378"/>
                  <a:gd name="connsiteX274" fmla="*/ 808567 w 6262511"/>
                  <a:gd name="connsiteY274" fmla="*/ 828322 h 6042378"/>
                  <a:gd name="connsiteX275" fmla="*/ 817034 w 6262511"/>
                  <a:gd name="connsiteY275" fmla="*/ 785988 h 6042378"/>
                  <a:gd name="connsiteX276" fmla="*/ 622300 w 6262511"/>
                  <a:gd name="connsiteY276" fmla="*/ 675922 h 6042378"/>
                  <a:gd name="connsiteX277" fmla="*/ 325967 w 6262511"/>
                  <a:gd name="connsiteY277" fmla="*/ 515055 h 6042378"/>
                  <a:gd name="connsiteX278" fmla="*/ 97367 w 6262511"/>
                  <a:gd name="connsiteY278" fmla="*/ 413455 h 6042378"/>
                  <a:gd name="connsiteX279" fmla="*/ 55034 w 6262511"/>
                  <a:gd name="connsiteY279" fmla="*/ 371122 h 6042378"/>
                  <a:gd name="connsiteX280" fmla="*/ 88900 w 6262511"/>
                  <a:gd name="connsiteY280" fmla="*/ 337255 h 6042378"/>
                  <a:gd name="connsiteX281" fmla="*/ 342900 w 6262511"/>
                  <a:gd name="connsiteY281" fmla="*/ 438855 h 6042378"/>
                  <a:gd name="connsiteX282" fmla="*/ 605367 w 6262511"/>
                  <a:gd name="connsiteY282" fmla="*/ 574322 h 6042378"/>
                  <a:gd name="connsiteX283" fmla="*/ 673100 w 6262511"/>
                  <a:gd name="connsiteY283" fmla="*/ 582788 h 6042378"/>
                  <a:gd name="connsiteX284" fmla="*/ 766234 w 6262511"/>
                  <a:gd name="connsiteY284" fmla="*/ 650522 h 6042378"/>
                  <a:gd name="connsiteX285" fmla="*/ 867834 w 6262511"/>
                  <a:gd name="connsiteY285" fmla="*/ 709788 h 6042378"/>
                  <a:gd name="connsiteX286" fmla="*/ 867834 w 6262511"/>
                  <a:gd name="connsiteY286" fmla="*/ 709788 h 6042378"/>
                  <a:gd name="connsiteX287" fmla="*/ 427567 w 6262511"/>
                  <a:gd name="connsiteY287" fmla="*/ 362655 h 6042378"/>
                  <a:gd name="connsiteX288" fmla="*/ 182034 w 6262511"/>
                  <a:gd name="connsiteY288" fmla="*/ 235655 h 6042378"/>
                  <a:gd name="connsiteX289" fmla="*/ 156634 w 6262511"/>
                  <a:gd name="connsiteY289" fmla="*/ 176388 h 6042378"/>
                  <a:gd name="connsiteX290" fmla="*/ 266700 w 6262511"/>
                  <a:gd name="connsiteY290" fmla="*/ 193322 h 6042378"/>
                  <a:gd name="connsiteX291" fmla="*/ 833967 w 6262511"/>
                  <a:gd name="connsiteY291" fmla="*/ 548922 h 6042378"/>
                  <a:gd name="connsiteX292" fmla="*/ 1045634 w 6262511"/>
                  <a:gd name="connsiteY292" fmla="*/ 709788 h 6042378"/>
                  <a:gd name="connsiteX293" fmla="*/ 1045634 w 6262511"/>
                  <a:gd name="connsiteY293" fmla="*/ 709788 h 6042378"/>
                  <a:gd name="connsiteX294" fmla="*/ 918634 w 6262511"/>
                  <a:gd name="connsiteY294" fmla="*/ 574322 h 6042378"/>
                  <a:gd name="connsiteX295" fmla="*/ 630767 w 6262511"/>
                  <a:gd name="connsiteY295" fmla="*/ 337255 h 6042378"/>
                  <a:gd name="connsiteX296" fmla="*/ 444500 w 6262511"/>
                  <a:gd name="connsiteY296" fmla="*/ 159455 h 6042378"/>
                  <a:gd name="connsiteX297" fmla="*/ 410634 w 6262511"/>
                  <a:gd name="connsiteY297" fmla="*/ 32455 h 6042378"/>
                  <a:gd name="connsiteX298" fmla="*/ 486834 w 6262511"/>
                  <a:gd name="connsiteY298" fmla="*/ 40922 h 6042378"/>
                  <a:gd name="connsiteX299" fmla="*/ 723900 w 6262511"/>
                  <a:gd name="connsiteY299" fmla="*/ 277988 h 6042378"/>
                  <a:gd name="connsiteX300" fmla="*/ 927100 w 6262511"/>
                  <a:gd name="connsiteY300" fmla="*/ 464255 h 6042378"/>
                  <a:gd name="connsiteX301" fmla="*/ 1113367 w 6262511"/>
                  <a:gd name="connsiteY301" fmla="*/ 642055 h 6042378"/>
                  <a:gd name="connsiteX302" fmla="*/ 1155700 w 6262511"/>
                  <a:gd name="connsiteY302" fmla="*/ 684388 h 6042378"/>
                  <a:gd name="connsiteX303" fmla="*/ 960967 w 6262511"/>
                  <a:gd name="connsiteY303" fmla="*/ 430388 h 6042378"/>
                  <a:gd name="connsiteX304" fmla="*/ 825500 w 6262511"/>
                  <a:gd name="connsiteY304" fmla="*/ 269522 h 6042378"/>
                  <a:gd name="connsiteX305" fmla="*/ 817034 w 6262511"/>
                  <a:gd name="connsiteY305" fmla="*/ 142522 h 6042378"/>
                  <a:gd name="connsiteX306" fmla="*/ 867834 w 6262511"/>
                  <a:gd name="connsiteY306" fmla="*/ 150988 h 6042378"/>
                  <a:gd name="connsiteX0" fmla="*/ 867834 w 6262511"/>
                  <a:gd name="connsiteY0" fmla="*/ 150988 h 6042378"/>
                  <a:gd name="connsiteX1" fmla="*/ 1265767 w 6262511"/>
                  <a:gd name="connsiteY1" fmla="*/ 658988 h 6042378"/>
                  <a:gd name="connsiteX2" fmla="*/ 1655234 w 6262511"/>
                  <a:gd name="connsiteY2" fmla="*/ 1073855 h 6042378"/>
                  <a:gd name="connsiteX3" fmla="*/ 2027767 w 6262511"/>
                  <a:gd name="connsiteY3" fmla="*/ 1437922 h 6042378"/>
                  <a:gd name="connsiteX4" fmla="*/ 2180167 w 6262511"/>
                  <a:gd name="connsiteY4" fmla="*/ 1615722 h 6042378"/>
                  <a:gd name="connsiteX5" fmla="*/ 2383367 w 6262511"/>
                  <a:gd name="connsiteY5" fmla="*/ 1954388 h 6042378"/>
                  <a:gd name="connsiteX6" fmla="*/ 2662767 w 6262511"/>
                  <a:gd name="connsiteY6" fmla="*/ 2318455 h 6042378"/>
                  <a:gd name="connsiteX7" fmla="*/ 2832100 w 6262511"/>
                  <a:gd name="connsiteY7" fmla="*/ 2563988 h 6042378"/>
                  <a:gd name="connsiteX8" fmla="*/ 3001434 w 6262511"/>
                  <a:gd name="connsiteY8" fmla="*/ 2767188 h 6042378"/>
                  <a:gd name="connsiteX9" fmla="*/ 3230034 w 6262511"/>
                  <a:gd name="connsiteY9" fmla="*/ 2944988 h 6042378"/>
                  <a:gd name="connsiteX10" fmla="*/ 3255434 w 6262511"/>
                  <a:gd name="connsiteY10" fmla="*/ 2953455 h 6042378"/>
                  <a:gd name="connsiteX11" fmla="*/ 3153834 w 6262511"/>
                  <a:gd name="connsiteY11" fmla="*/ 2970388 h 6042378"/>
                  <a:gd name="connsiteX12" fmla="*/ 3060700 w 6262511"/>
                  <a:gd name="connsiteY12" fmla="*/ 3046588 h 6042378"/>
                  <a:gd name="connsiteX13" fmla="*/ 3043767 w 6262511"/>
                  <a:gd name="connsiteY13" fmla="*/ 3080455 h 6042378"/>
                  <a:gd name="connsiteX14" fmla="*/ 3077634 w 6262511"/>
                  <a:gd name="connsiteY14" fmla="*/ 3114322 h 6042378"/>
                  <a:gd name="connsiteX15" fmla="*/ 3035300 w 6262511"/>
                  <a:gd name="connsiteY15" fmla="*/ 3173588 h 6042378"/>
                  <a:gd name="connsiteX16" fmla="*/ 3069167 w 6262511"/>
                  <a:gd name="connsiteY16" fmla="*/ 3207455 h 6042378"/>
                  <a:gd name="connsiteX17" fmla="*/ 3035300 w 6262511"/>
                  <a:gd name="connsiteY17" fmla="*/ 3275188 h 6042378"/>
                  <a:gd name="connsiteX18" fmla="*/ 3086100 w 6262511"/>
                  <a:gd name="connsiteY18" fmla="*/ 3275188 h 6042378"/>
                  <a:gd name="connsiteX19" fmla="*/ 3128434 w 6262511"/>
                  <a:gd name="connsiteY19" fmla="*/ 3283655 h 6042378"/>
                  <a:gd name="connsiteX20" fmla="*/ 3179234 w 6262511"/>
                  <a:gd name="connsiteY20" fmla="*/ 3325988 h 6042378"/>
                  <a:gd name="connsiteX21" fmla="*/ 3170767 w 6262511"/>
                  <a:gd name="connsiteY21" fmla="*/ 3368322 h 6042378"/>
                  <a:gd name="connsiteX22" fmla="*/ 3153834 w 6262511"/>
                  <a:gd name="connsiteY22" fmla="*/ 3393722 h 6042378"/>
                  <a:gd name="connsiteX23" fmla="*/ 3238500 w 6262511"/>
                  <a:gd name="connsiteY23" fmla="*/ 3376788 h 6042378"/>
                  <a:gd name="connsiteX24" fmla="*/ 3221567 w 6262511"/>
                  <a:gd name="connsiteY24" fmla="*/ 3427588 h 6042378"/>
                  <a:gd name="connsiteX25" fmla="*/ 3306234 w 6262511"/>
                  <a:gd name="connsiteY25" fmla="*/ 3427588 h 6042378"/>
                  <a:gd name="connsiteX26" fmla="*/ 3314700 w 6262511"/>
                  <a:gd name="connsiteY26" fmla="*/ 3520722 h 6042378"/>
                  <a:gd name="connsiteX27" fmla="*/ 3331634 w 6262511"/>
                  <a:gd name="connsiteY27" fmla="*/ 3579988 h 6042378"/>
                  <a:gd name="connsiteX28" fmla="*/ 3441700 w 6262511"/>
                  <a:gd name="connsiteY28" fmla="*/ 3554588 h 6042378"/>
                  <a:gd name="connsiteX29" fmla="*/ 3517900 w 6262511"/>
                  <a:gd name="connsiteY29" fmla="*/ 3478388 h 6042378"/>
                  <a:gd name="connsiteX30" fmla="*/ 3568700 w 6262511"/>
                  <a:gd name="connsiteY30" fmla="*/ 3385255 h 6042378"/>
                  <a:gd name="connsiteX31" fmla="*/ 3619500 w 6262511"/>
                  <a:gd name="connsiteY31" fmla="*/ 3342922 h 6042378"/>
                  <a:gd name="connsiteX32" fmla="*/ 3681203 w 6262511"/>
                  <a:gd name="connsiteY32" fmla="*/ 3438491 h 6042378"/>
                  <a:gd name="connsiteX33" fmla="*/ 3855754 w 6262511"/>
                  <a:gd name="connsiteY33" fmla="*/ 3591470 h 6042378"/>
                  <a:gd name="connsiteX34" fmla="*/ 4305300 w 6262511"/>
                  <a:gd name="connsiteY34" fmla="*/ 3884788 h 6042378"/>
                  <a:gd name="connsiteX35" fmla="*/ 4652434 w 6262511"/>
                  <a:gd name="connsiteY35" fmla="*/ 4096455 h 6042378"/>
                  <a:gd name="connsiteX36" fmla="*/ 4838700 w 6262511"/>
                  <a:gd name="connsiteY36" fmla="*/ 4172655 h 6042378"/>
                  <a:gd name="connsiteX37" fmla="*/ 4965700 w 6262511"/>
                  <a:gd name="connsiteY37" fmla="*/ 4291188 h 6042378"/>
                  <a:gd name="connsiteX38" fmla="*/ 5549900 w 6262511"/>
                  <a:gd name="connsiteY38" fmla="*/ 4858455 h 6042378"/>
                  <a:gd name="connsiteX39" fmla="*/ 6057900 w 6262511"/>
                  <a:gd name="connsiteY39" fmla="*/ 5197122 h 6042378"/>
                  <a:gd name="connsiteX40" fmla="*/ 6176434 w 6262511"/>
                  <a:gd name="connsiteY40" fmla="*/ 5264855 h 6042378"/>
                  <a:gd name="connsiteX41" fmla="*/ 6167967 w 6262511"/>
                  <a:gd name="connsiteY41" fmla="*/ 5349522 h 6042378"/>
                  <a:gd name="connsiteX42" fmla="*/ 6007100 w 6262511"/>
                  <a:gd name="connsiteY42" fmla="*/ 5281788 h 6042378"/>
                  <a:gd name="connsiteX43" fmla="*/ 5795434 w 6262511"/>
                  <a:gd name="connsiteY43" fmla="*/ 5129388 h 6042378"/>
                  <a:gd name="connsiteX44" fmla="*/ 5659967 w 6262511"/>
                  <a:gd name="connsiteY44" fmla="*/ 5044722 h 6042378"/>
                  <a:gd name="connsiteX45" fmla="*/ 5659967 w 6262511"/>
                  <a:gd name="connsiteY45" fmla="*/ 5044722 h 6042378"/>
                  <a:gd name="connsiteX46" fmla="*/ 5770034 w 6262511"/>
                  <a:gd name="connsiteY46" fmla="*/ 5171722 h 6042378"/>
                  <a:gd name="connsiteX47" fmla="*/ 6125634 w 6262511"/>
                  <a:gd name="connsiteY47" fmla="*/ 5476522 h 6042378"/>
                  <a:gd name="connsiteX48" fmla="*/ 6227234 w 6262511"/>
                  <a:gd name="connsiteY48" fmla="*/ 5578122 h 6042378"/>
                  <a:gd name="connsiteX49" fmla="*/ 6261100 w 6262511"/>
                  <a:gd name="connsiteY49" fmla="*/ 5637388 h 6042378"/>
                  <a:gd name="connsiteX50" fmla="*/ 6218767 w 6262511"/>
                  <a:gd name="connsiteY50" fmla="*/ 5654322 h 6042378"/>
                  <a:gd name="connsiteX51" fmla="*/ 6083300 w 6262511"/>
                  <a:gd name="connsiteY51" fmla="*/ 5569655 h 6042378"/>
                  <a:gd name="connsiteX52" fmla="*/ 5888567 w 6262511"/>
                  <a:gd name="connsiteY52" fmla="*/ 5374922 h 6042378"/>
                  <a:gd name="connsiteX53" fmla="*/ 5753100 w 6262511"/>
                  <a:gd name="connsiteY53" fmla="*/ 5230988 h 6042378"/>
                  <a:gd name="connsiteX54" fmla="*/ 5676900 w 6262511"/>
                  <a:gd name="connsiteY54" fmla="*/ 5163255 h 6042378"/>
                  <a:gd name="connsiteX55" fmla="*/ 5659967 w 6262511"/>
                  <a:gd name="connsiteY55" fmla="*/ 5163255 h 6042378"/>
                  <a:gd name="connsiteX56" fmla="*/ 5668434 w 6262511"/>
                  <a:gd name="connsiteY56" fmla="*/ 5188655 h 6042378"/>
                  <a:gd name="connsiteX57" fmla="*/ 5939367 w 6262511"/>
                  <a:gd name="connsiteY57" fmla="*/ 5578122 h 6042378"/>
                  <a:gd name="connsiteX58" fmla="*/ 6134100 w 6262511"/>
                  <a:gd name="connsiteY58" fmla="*/ 5840588 h 6042378"/>
                  <a:gd name="connsiteX59" fmla="*/ 6117167 w 6262511"/>
                  <a:gd name="connsiteY59" fmla="*/ 5899855 h 6042378"/>
                  <a:gd name="connsiteX60" fmla="*/ 6032500 w 6262511"/>
                  <a:gd name="connsiteY60" fmla="*/ 5798255 h 6042378"/>
                  <a:gd name="connsiteX61" fmla="*/ 5846234 w 6262511"/>
                  <a:gd name="connsiteY61" fmla="*/ 5552722 h 6042378"/>
                  <a:gd name="connsiteX62" fmla="*/ 5719234 w 6262511"/>
                  <a:gd name="connsiteY62" fmla="*/ 5374922 h 6042378"/>
                  <a:gd name="connsiteX63" fmla="*/ 5617634 w 6262511"/>
                  <a:gd name="connsiteY63" fmla="*/ 5264855 h 6042378"/>
                  <a:gd name="connsiteX64" fmla="*/ 5617634 w 6262511"/>
                  <a:gd name="connsiteY64" fmla="*/ 5264855 h 6042378"/>
                  <a:gd name="connsiteX65" fmla="*/ 5617634 w 6262511"/>
                  <a:gd name="connsiteY65" fmla="*/ 5307188 h 6042378"/>
                  <a:gd name="connsiteX66" fmla="*/ 5803900 w 6262511"/>
                  <a:gd name="connsiteY66" fmla="*/ 5637388 h 6042378"/>
                  <a:gd name="connsiteX67" fmla="*/ 5930900 w 6262511"/>
                  <a:gd name="connsiteY67" fmla="*/ 5908322 h 6042378"/>
                  <a:gd name="connsiteX68" fmla="*/ 5956300 w 6262511"/>
                  <a:gd name="connsiteY68" fmla="*/ 5984522 h 6042378"/>
                  <a:gd name="connsiteX69" fmla="*/ 5905500 w 6262511"/>
                  <a:gd name="connsiteY69" fmla="*/ 5976055 h 6042378"/>
                  <a:gd name="connsiteX70" fmla="*/ 5744634 w 6262511"/>
                  <a:gd name="connsiteY70" fmla="*/ 5738988 h 6042378"/>
                  <a:gd name="connsiteX71" fmla="*/ 5575300 w 6262511"/>
                  <a:gd name="connsiteY71" fmla="*/ 5442655 h 6042378"/>
                  <a:gd name="connsiteX72" fmla="*/ 5516034 w 6262511"/>
                  <a:gd name="connsiteY72" fmla="*/ 5341055 h 6042378"/>
                  <a:gd name="connsiteX73" fmla="*/ 5490634 w 6262511"/>
                  <a:gd name="connsiteY73" fmla="*/ 5349522 h 6042378"/>
                  <a:gd name="connsiteX74" fmla="*/ 5524500 w 6262511"/>
                  <a:gd name="connsiteY74" fmla="*/ 5434188 h 6042378"/>
                  <a:gd name="connsiteX75" fmla="*/ 5643034 w 6262511"/>
                  <a:gd name="connsiteY75" fmla="*/ 5713588 h 6042378"/>
                  <a:gd name="connsiteX76" fmla="*/ 5719234 w 6262511"/>
                  <a:gd name="connsiteY76" fmla="*/ 5959122 h 6042378"/>
                  <a:gd name="connsiteX77" fmla="*/ 5693834 w 6262511"/>
                  <a:gd name="connsiteY77" fmla="*/ 6035322 h 6042378"/>
                  <a:gd name="connsiteX78" fmla="*/ 5583767 w 6262511"/>
                  <a:gd name="connsiteY78" fmla="*/ 5916788 h 6042378"/>
                  <a:gd name="connsiteX79" fmla="*/ 5465234 w 6262511"/>
                  <a:gd name="connsiteY79" fmla="*/ 5611988 h 6042378"/>
                  <a:gd name="connsiteX80" fmla="*/ 5389034 w 6262511"/>
                  <a:gd name="connsiteY80" fmla="*/ 5459588 h 6042378"/>
                  <a:gd name="connsiteX81" fmla="*/ 5355167 w 6262511"/>
                  <a:gd name="connsiteY81" fmla="*/ 5408788 h 6042378"/>
                  <a:gd name="connsiteX82" fmla="*/ 5355167 w 6262511"/>
                  <a:gd name="connsiteY82" fmla="*/ 5527322 h 6042378"/>
                  <a:gd name="connsiteX83" fmla="*/ 5431367 w 6262511"/>
                  <a:gd name="connsiteY83" fmla="*/ 5789788 h 6042378"/>
                  <a:gd name="connsiteX84" fmla="*/ 5431367 w 6262511"/>
                  <a:gd name="connsiteY84" fmla="*/ 5908322 h 6042378"/>
                  <a:gd name="connsiteX85" fmla="*/ 5431367 w 6262511"/>
                  <a:gd name="connsiteY85" fmla="*/ 5933722 h 6042378"/>
                  <a:gd name="connsiteX86" fmla="*/ 5312834 w 6262511"/>
                  <a:gd name="connsiteY86" fmla="*/ 5823655 h 6042378"/>
                  <a:gd name="connsiteX87" fmla="*/ 5236634 w 6262511"/>
                  <a:gd name="connsiteY87" fmla="*/ 5645855 h 6042378"/>
                  <a:gd name="connsiteX88" fmla="*/ 5219700 w 6262511"/>
                  <a:gd name="connsiteY88" fmla="*/ 5535788 h 6042378"/>
                  <a:gd name="connsiteX89" fmla="*/ 5194300 w 6262511"/>
                  <a:gd name="connsiteY89" fmla="*/ 5535788 h 6042378"/>
                  <a:gd name="connsiteX90" fmla="*/ 5185834 w 6262511"/>
                  <a:gd name="connsiteY90" fmla="*/ 5586588 h 6042378"/>
                  <a:gd name="connsiteX91" fmla="*/ 5185834 w 6262511"/>
                  <a:gd name="connsiteY91" fmla="*/ 5671255 h 6042378"/>
                  <a:gd name="connsiteX92" fmla="*/ 5185834 w 6262511"/>
                  <a:gd name="connsiteY92" fmla="*/ 5713588 h 6042378"/>
                  <a:gd name="connsiteX93" fmla="*/ 5118100 w 6262511"/>
                  <a:gd name="connsiteY93" fmla="*/ 5713588 h 6042378"/>
                  <a:gd name="connsiteX94" fmla="*/ 5033434 w 6262511"/>
                  <a:gd name="connsiteY94" fmla="*/ 5620455 h 6042378"/>
                  <a:gd name="connsiteX95" fmla="*/ 4999567 w 6262511"/>
                  <a:gd name="connsiteY95" fmla="*/ 5578122 h 6042378"/>
                  <a:gd name="connsiteX96" fmla="*/ 4999567 w 6262511"/>
                  <a:gd name="connsiteY96" fmla="*/ 5518855 h 6042378"/>
                  <a:gd name="connsiteX97" fmla="*/ 4948767 w 6262511"/>
                  <a:gd name="connsiteY97" fmla="*/ 5586588 h 6042378"/>
                  <a:gd name="connsiteX98" fmla="*/ 4813300 w 6262511"/>
                  <a:gd name="connsiteY98" fmla="*/ 5510388 h 6042378"/>
                  <a:gd name="connsiteX99" fmla="*/ 4787900 w 6262511"/>
                  <a:gd name="connsiteY99" fmla="*/ 5484988 h 6042378"/>
                  <a:gd name="connsiteX100" fmla="*/ 4787900 w 6262511"/>
                  <a:gd name="connsiteY100" fmla="*/ 5425722 h 6042378"/>
                  <a:gd name="connsiteX101" fmla="*/ 4728634 w 6262511"/>
                  <a:gd name="connsiteY101" fmla="*/ 5459588 h 6042378"/>
                  <a:gd name="connsiteX102" fmla="*/ 4643967 w 6262511"/>
                  <a:gd name="connsiteY102" fmla="*/ 5417255 h 6042378"/>
                  <a:gd name="connsiteX103" fmla="*/ 4618567 w 6262511"/>
                  <a:gd name="connsiteY103" fmla="*/ 5357988 h 6042378"/>
                  <a:gd name="connsiteX104" fmla="*/ 4584700 w 6262511"/>
                  <a:gd name="connsiteY104" fmla="*/ 5349522 h 6042378"/>
                  <a:gd name="connsiteX105" fmla="*/ 4491567 w 6262511"/>
                  <a:gd name="connsiteY105" fmla="*/ 5366455 h 6042378"/>
                  <a:gd name="connsiteX106" fmla="*/ 4440767 w 6262511"/>
                  <a:gd name="connsiteY106" fmla="*/ 5341055 h 6042378"/>
                  <a:gd name="connsiteX107" fmla="*/ 4415367 w 6262511"/>
                  <a:gd name="connsiteY107" fmla="*/ 5315655 h 6042378"/>
                  <a:gd name="connsiteX108" fmla="*/ 4406900 w 6262511"/>
                  <a:gd name="connsiteY108" fmla="*/ 5273322 h 6042378"/>
                  <a:gd name="connsiteX109" fmla="*/ 4406900 w 6262511"/>
                  <a:gd name="connsiteY109" fmla="*/ 5239455 h 6042378"/>
                  <a:gd name="connsiteX110" fmla="*/ 4347634 w 6262511"/>
                  <a:gd name="connsiteY110" fmla="*/ 5247922 h 6042378"/>
                  <a:gd name="connsiteX111" fmla="*/ 4296834 w 6262511"/>
                  <a:gd name="connsiteY111" fmla="*/ 5247922 h 6042378"/>
                  <a:gd name="connsiteX112" fmla="*/ 4262967 w 6262511"/>
                  <a:gd name="connsiteY112" fmla="*/ 5214055 h 6042378"/>
                  <a:gd name="connsiteX113" fmla="*/ 4262967 w 6262511"/>
                  <a:gd name="connsiteY113" fmla="*/ 5197122 h 6042378"/>
                  <a:gd name="connsiteX114" fmla="*/ 4203700 w 6262511"/>
                  <a:gd name="connsiteY114" fmla="*/ 5205588 h 6042378"/>
                  <a:gd name="connsiteX115" fmla="*/ 4161367 w 6262511"/>
                  <a:gd name="connsiteY115" fmla="*/ 5188655 h 6042378"/>
                  <a:gd name="connsiteX116" fmla="*/ 4127500 w 6262511"/>
                  <a:gd name="connsiteY116" fmla="*/ 5154788 h 6042378"/>
                  <a:gd name="connsiteX117" fmla="*/ 4102100 w 6262511"/>
                  <a:gd name="connsiteY117" fmla="*/ 5103988 h 6042378"/>
                  <a:gd name="connsiteX118" fmla="*/ 4068234 w 6262511"/>
                  <a:gd name="connsiteY118" fmla="*/ 5120922 h 6042378"/>
                  <a:gd name="connsiteX119" fmla="*/ 3983567 w 6262511"/>
                  <a:gd name="connsiteY119" fmla="*/ 5120922 h 6042378"/>
                  <a:gd name="connsiteX120" fmla="*/ 3958167 w 6262511"/>
                  <a:gd name="connsiteY120" fmla="*/ 5078588 h 6042378"/>
                  <a:gd name="connsiteX121" fmla="*/ 3958167 w 6262511"/>
                  <a:gd name="connsiteY121" fmla="*/ 5019322 h 6042378"/>
                  <a:gd name="connsiteX122" fmla="*/ 3932767 w 6262511"/>
                  <a:gd name="connsiteY122" fmla="*/ 5019322 h 6042378"/>
                  <a:gd name="connsiteX123" fmla="*/ 3890434 w 6262511"/>
                  <a:gd name="connsiteY123" fmla="*/ 5019322 h 6042378"/>
                  <a:gd name="connsiteX124" fmla="*/ 3729567 w 6262511"/>
                  <a:gd name="connsiteY124" fmla="*/ 4892322 h 6042378"/>
                  <a:gd name="connsiteX125" fmla="*/ 3678767 w 6262511"/>
                  <a:gd name="connsiteY125" fmla="*/ 4824588 h 6042378"/>
                  <a:gd name="connsiteX126" fmla="*/ 3636434 w 6262511"/>
                  <a:gd name="connsiteY126" fmla="*/ 4824588 h 6042378"/>
                  <a:gd name="connsiteX127" fmla="*/ 3594100 w 6262511"/>
                  <a:gd name="connsiteY127" fmla="*/ 4816122 h 6042378"/>
                  <a:gd name="connsiteX128" fmla="*/ 3577167 w 6262511"/>
                  <a:gd name="connsiteY128" fmla="*/ 4773788 h 6042378"/>
                  <a:gd name="connsiteX129" fmla="*/ 3577167 w 6262511"/>
                  <a:gd name="connsiteY129" fmla="*/ 4722988 h 6042378"/>
                  <a:gd name="connsiteX130" fmla="*/ 3568700 w 6262511"/>
                  <a:gd name="connsiteY130" fmla="*/ 4714522 h 6042378"/>
                  <a:gd name="connsiteX131" fmla="*/ 3517900 w 6262511"/>
                  <a:gd name="connsiteY131" fmla="*/ 4714522 h 6042378"/>
                  <a:gd name="connsiteX132" fmla="*/ 3484034 w 6262511"/>
                  <a:gd name="connsiteY132" fmla="*/ 4697588 h 6042378"/>
                  <a:gd name="connsiteX133" fmla="*/ 3458634 w 6262511"/>
                  <a:gd name="connsiteY133" fmla="*/ 4646788 h 6042378"/>
                  <a:gd name="connsiteX134" fmla="*/ 3458634 w 6262511"/>
                  <a:gd name="connsiteY134" fmla="*/ 4629855 h 6042378"/>
                  <a:gd name="connsiteX135" fmla="*/ 3407834 w 6262511"/>
                  <a:gd name="connsiteY135" fmla="*/ 4646788 h 6042378"/>
                  <a:gd name="connsiteX136" fmla="*/ 3382434 w 6262511"/>
                  <a:gd name="connsiteY136" fmla="*/ 4646788 h 6042378"/>
                  <a:gd name="connsiteX137" fmla="*/ 3373967 w 6262511"/>
                  <a:gd name="connsiteY137" fmla="*/ 4587522 h 6042378"/>
                  <a:gd name="connsiteX138" fmla="*/ 3365500 w 6262511"/>
                  <a:gd name="connsiteY138" fmla="*/ 4562122 h 6042378"/>
                  <a:gd name="connsiteX139" fmla="*/ 3357034 w 6262511"/>
                  <a:gd name="connsiteY139" fmla="*/ 4562122 h 6042378"/>
                  <a:gd name="connsiteX140" fmla="*/ 3306234 w 6262511"/>
                  <a:gd name="connsiteY140" fmla="*/ 4562122 h 6042378"/>
                  <a:gd name="connsiteX141" fmla="*/ 3272367 w 6262511"/>
                  <a:gd name="connsiteY141" fmla="*/ 4562122 h 6042378"/>
                  <a:gd name="connsiteX142" fmla="*/ 3238500 w 6262511"/>
                  <a:gd name="connsiteY142" fmla="*/ 4545188 h 6042378"/>
                  <a:gd name="connsiteX143" fmla="*/ 3230034 w 6262511"/>
                  <a:gd name="connsiteY143" fmla="*/ 4502855 h 6042378"/>
                  <a:gd name="connsiteX144" fmla="*/ 3213100 w 6262511"/>
                  <a:gd name="connsiteY144" fmla="*/ 4485922 h 6042378"/>
                  <a:gd name="connsiteX145" fmla="*/ 3213100 w 6262511"/>
                  <a:gd name="connsiteY145" fmla="*/ 4477455 h 6042378"/>
                  <a:gd name="connsiteX146" fmla="*/ 3187700 w 6262511"/>
                  <a:gd name="connsiteY146" fmla="*/ 4477455 h 6042378"/>
                  <a:gd name="connsiteX147" fmla="*/ 3145367 w 6262511"/>
                  <a:gd name="connsiteY147" fmla="*/ 4485922 h 6042378"/>
                  <a:gd name="connsiteX148" fmla="*/ 3111500 w 6262511"/>
                  <a:gd name="connsiteY148" fmla="*/ 4468988 h 6042378"/>
                  <a:gd name="connsiteX149" fmla="*/ 3111500 w 6262511"/>
                  <a:gd name="connsiteY149" fmla="*/ 4426655 h 6042378"/>
                  <a:gd name="connsiteX150" fmla="*/ 3111500 w 6262511"/>
                  <a:gd name="connsiteY150" fmla="*/ 4401255 h 6042378"/>
                  <a:gd name="connsiteX151" fmla="*/ 3094567 w 6262511"/>
                  <a:gd name="connsiteY151" fmla="*/ 4375855 h 6042378"/>
                  <a:gd name="connsiteX152" fmla="*/ 3018367 w 6262511"/>
                  <a:gd name="connsiteY152" fmla="*/ 4341988 h 6042378"/>
                  <a:gd name="connsiteX153" fmla="*/ 2992967 w 6262511"/>
                  <a:gd name="connsiteY153" fmla="*/ 4291188 h 6042378"/>
                  <a:gd name="connsiteX154" fmla="*/ 2942167 w 6262511"/>
                  <a:gd name="connsiteY154" fmla="*/ 4308122 h 6042378"/>
                  <a:gd name="connsiteX155" fmla="*/ 2916767 w 6262511"/>
                  <a:gd name="connsiteY155" fmla="*/ 4274255 h 6042378"/>
                  <a:gd name="connsiteX156" fmla="*/ 2908300 w 6262511"/>
                  <a:gd name="connsiteY156" fmla="*/ 4214988 h 6042378"/>
                  <a:gd name="connsiteX157" fmla="*/ 2899834 w 6262511"/>
                  <a:gd name="connsiteY157" fmla="*/ 4206522 h 6042378"/>
                  <a:gd name="connsiteX158" fmla="*/ 2840567 w 6262511"/>
                  <a:gd name="connsiteY158" fmla="*/ 4206522 h 6042378"/>
                  <a:gd name="connsiteX159" fmla="*/ 2815167 w 6262511"/>
                  <a:gd name="connsiteY159" fmla="*/ 4206522 h 6042378"/>
                  <a:gd name="connsiteX160" fmla="*/ 2781300 w 6262511"/>
                  <a:gd name="connsiteY160" fmla="*/ 4181122 h 6042378"/>
                  <a:gd name="connsiteX161" fmla="*/ 2781300 w 6262511"/>
                  <a:gd name="connsiteY161" fmla="*/ 4130322 h 6042378"/>
                  <a:gd name="connsiteX162" fmla="*/ 2730500 w 6262511"/>
                  <a:gd name="connsiteY162" fmla="*/ 4087988 h 6042378"/>
                  <a:gd name="connsiteX163" fmla="*/ 2705100 w 6262511"/>
                  <a:gd name="connsiteY163" fmla="*/ 4054122 h 6042378"/>
                  <a:gd name="connsiteX164" fmla="*/ 2628900 w 6262511"/>
                  <a:gd name="connsiteY164" fmla="*/ 4096455 h 6042378"/>
                  <a:gd name="connsiteX165" fmla="*/ 2552700 w 6262511"/>
                  <a:gd name="connsiteY165" fmla="*/ 4121855 h 6042378"/>
                  <a:gd name="connsiteX166" fmla="*/ 2451100 w 6262511"/>
                  <a:gd name="connsiteY166" fmla="*/ 4121855 h 6042378"/>
                  <a:gd name="connsiteX167" fmla="*/ 2332567 w 6262511"/>
                  <a:gd name="connsiteY167" fmla="*/ 4121855 h 6042378"/>
                  <a:gd name="connsiteX168" fmla="*/ 2273300 w 6262511"/>
                  <a:gd name="connsiteY168" fmla="*/ 4121855 h 6042378"/>
                  <a:gd name="connsiteX169" fmla="*/ 2247900 w 6262511"/>
                  <a:gd name="connsiteY169" fmla="*/ 4113388 h 6042378"/>
                  <a:gd name="connsiteX170" fmla="*/ 2366434 w 6262511"/>
                  <a:gd name="connsiteY170" fmla="*/ 4054122 h 6042378"/>
                  <a:gd name="connsiteX171" fmla="*/ 2383367 w 6262511"/>
                  <a:gd name="connsiteY171" fmla="*/ 4028722 h 6042378"/>
                  <a:gd name="connsiteX172" fmla="*/ 2298700 w 6262511"/>
                  <a:gd name="connsiteY172" fmla="*/ 3977922 h 6042378"/>
                  <a:gd name="connsiteX173" fmla="*/ 2264834 w 6262511"/>
                  <a:gd name="connsiteY173" fmla="*/ 3977922 h 6042378"/>
                  <a:gd name="connsiteX174" fmla="*/ 2188634 w 6262511"/>
                  <a:gd name="connsiteY174" fmla="*/ 4011788 h 6042378"/>
                  <a:gd name="connsiteX175" fmla="*/ 2163234 w 6262511"/>
                  <a:gd name="connsiteY175" fmla="*/ 4045655 h 6042378"/>
                  <a:gd name="connsiteX176" fmla="*/ 2137834 w 6262511"/>
                  <a:gd name="connsiteY176" fmla="*/ 4028722 h 6042378"/>
                  <a:gd name="connsiteX177" fmla="*/ 2112434 w 6262511"/>
                  <a:gd name="connsiteY177" fmla="*/ 4028722 h 6042378"/>
                  <a:gd name="connsiteX178" fmla="*/ 2087034 w 6262511"/>
                  <a:gd name="connsiteY178" fmla="*/ 4071055 h 6042378"/>
                  <a:gd name="connsiteX179" fmla="*/ 2078567 w 6262511"/>
                  <a:gd name="connsiteY179" fmla="*/ 4096455 h 6042378"/>
                  <a:gd name="connsiteX180" fmla="*/ 2036234 w 6262511"/>
                  <a:gd name="connsiteY180" fmla="*/ 4062588 h 6042378"/>
                  <a:gd name="connsiteX181" fmla="*/ 2027767 w 6262511"/>
                  <a:gd name="connsiteY181" fmla="*/ 4028722 h 6042378"/>
                  <a:gd name="connsiteX182" fmla="*/ 2070100 w 6262511"/>
                  <a:gd name="connsiteY182" fmla="*/ 4003322 h 6042378"/>
                  <a:gd name="connsiteX183" fmla="*/ 2129367 w 6262511"/>
                  <a:gd name="connsiteY183" fmla="*/ 3986388 h 6042378"/>
                  <a:gd name="connsiteX184" fmla="*/ 2205567 w 6262511"/>
                  <a:gd name="connsiteY184" fmla="*/ 3927122 h 6042378"/>
                  <a:gd name="connsiteX185" fmla="*/ 2205567 w 6262511"/>
                  <a:gd name="connsiteY185" fmla="*/ 3859388 h 6042378"/>
                  <a:gd name="connsiteX186" fmla="*/ 2171700 w 6262511"/>
                  <a:gd name="connsiteY186" fmla="*/ 3825522 h 6042378"/>
                  <a:gd name="connsiteX187" fmla="*/ 2078567 w 6262511"/>
                  <a:gd name="connsiteY187" fmla="*/ 3867855 h 6042378"/>
                  <a:gd name="connsiteX188" fmla="*/ 2010834 w 6262511"/>
                  <a:gd name="connsiteY188" fmla="*/ 3910188 h 6042378"/>
                  <a:gd name="connsiteX189" fmla="*/ 1968500 w 6262511"/>
                  <a:gd name="connsiteY189" fmla="*/ 3918655 h 6042378"/>
                  <a:gd name="connsiteX190" fmla="*/ 1951567 w 6262511"/>
                  <a:gd name="connsiteY190" fmla="*/ 3918655 h 6042378"/>
                  <a:gd name="connsiteX191" fmla="*/ 1951567 w 6262511"/>
                  <a:gd name="connsiteY191" fmla="*/ 3867855 h 6042378"/>
                  <a:gd name="connsiteX192" fmla="*/ 2002367 w 6262511"/>
                  <a:gd name="connsiteY192" fmla="*/ 3842455 h 6042378"/>
                  <a:gd name="connsiteX193" fmla="*/ 2053167 w 6262511"/>
                  <a:gd name="connsiteY193" fmla="*/ 3808588 h 6042378"/>
                  <a:gd name="connsiteX194" fmla="*/ 2044700 w 6262511"/>
                  <a:gd name="connsiteY194" fmla="*/ 3740855 h 6042378"/>
                  <a:gd name="connsiteX195" fmla="*/ 2036234 w 6262511"/>
                  <a:gd name="connsiteY195" fmla="*/ 3690055 h 6042378"/>
                  <a:gd name="connsiteX196" fmla="*/ 2129367 w 6262511"/>
                  <a:gd name="connsiteY196" fmla="*/ 3605388 h 6042378"/>
                  <a:gd name="connsiteX197" fmla="*/ 2171700 w 6262511"/>
                  <a:gd name="connsiteY197" fmla="*/ 3529188 h 6042378"/>
                  <a:gd name="connsiteX198" fmla="*/ 2120900 w 6262511"/>
                  <a:gd name="connsiteY198" fmla="*/ 3503788 h 6042378"/>
                  <a:gd name="connsiteX199" fmla="*/ 2019300 w 6262511"/>
                  <a:gd name="connsiteY199" fmla="*/ 3385255 h 6042378"/>
                  <a:gd name="connsiteX200" fmla="*/ 1993900 w 6262511"/>
                  <a:gd name="connsiteY200" fmla="*/ 3376788 h 6042378"/>
                  <a:gd name="connsiteX201" fmla="*/ 1934634 w 6262511"/>
                  <a:gd name="connsiteY201" fmla="*/ 3300588 h 6042378"/>
                  <a:gd name="connsiteX202" fmla="*/ 1934634 w 6262511"/>
                  <a:gd name="connsiteY202" fmla="*/ 3292122 h 6042378"/>
                  <a:gd name="connsiteX203" fmla="*/ 1892300 w 6262511"/>
                  <a:gd name="connsiteY203" fmla="*/ 3292122 h 6042378"/>
                  <a:gd name="connsiteX204" fmla="*/ 1866900 w 6262511"/>
                  <a:gd name="connsiteY204" fmla="*/ 3249788 h 6042378"/>
                  <a:gd name="connsiteX205" fmla="*/ 1799167 w 6262511"/>
                  <a:gd name="connsiteY205" fmla="*/ 3198988 h 6042378"/>
                  <a:gd name="connsiteX206" fmla="*/ 1765300 w 6262511"/>
                  <a:gd name="connsiteY206" fmla="*/ 3114322 h 6042378"/>
                  <a:gd name="connsiteX207" fmla="*/ 1706034 w 6262511"/>
                  <a:gd name="connsiteY207" fmla="*/ 3088922 h 6042378"/>
                  <a:gd name="connsiteX208" fmla="*/ 1680634 w 6262511"/>
                  <a:gd name="connsiteY208" fmla="*/ 3021188 h 6042378"/>
                  <a:gd name="connsiteX209" fmla="*/ 1612900 w 6262511"/>
                  <a:gd name="connsiteY209" fmla="*/ 3012722 h 6042378"/>
                  <a:gd name="connsiteX210" fmla="*/ 1595967 w 6262511"/>
                  <a:gd name="connsiteY210" fmla="*/ 2936522 h 6042378"/>
                  <a:gd name="connsiteX211" fmla="*/ 1570567 w 6262511"/>
                  <a:gd name="connsiteY211" fmla="*/ 2894188 h 6042378"/>
                  <a:gd name="connsiteX212" fmla="*/ 1485900 w 6262511"/>
                  <a:gd name="connsiteY212" fmla="*/ 2860322 h 6042378"/>
                  <a:gd name="connsiteX213" fmla="*/ 1468967 w 6262511"/>
                  <a:gd name="connsiteY213" fmla="*/ 2809522 h 6042378"/>
                  <a:gd name="connsiteX214" fmla="*/ 1443567 w 6262511"/>
                  <a:gd name="connsiteY214" fmla="*/ 2750255 h 6042378"/>
                  <a:gd name="connsiteX215" fmla="*/ 1409700 w 6262511"/>
                  <a:gd name="connsiteY215" fmla="*/ 2750255 h 6042378"/>
                  <a:gd name="connsiteX216" fmla="*/ 1401234 w 6262511"/>
                  <a:gd name="connsiteY216" fmla="*/ 2674055 h 6042378"/>
                  <a:gd name="connsiteX217" fmla="*/ 1308100 w 6262511"/>
                  <a:gd name="connsiteY217" fmla="*/ 2623255 h 6042378"/>
                  <a:gd name="connsiteX218" fmla="*/ 1308100 w 6262511"/>
                  <a:gd name="connsiteY218" fmla="*/ 2563988 h 6042378"/>
                  <a:gd name="connsiteX219" fmla="*/ 1248834 w 6262511"/>
                  <a:gd name="connsiteY219" fmla="*/ 2538588 h 6042378"/>
                  <a:gd name="connsiteX220" fmla="*/ 1189567 w 6262511"/>
                  <a:gd name="connsiteY220" fmla="*/ 2496255 h 6042378"/>
                  <a:gd name="connsiteX221" fmla="*/ 1189567 w 6262511"/>
                  <a:gd name="connsiteY221" fmla="*/ 2462388 h 6042378"/>
                  <a:gd name="connsiteX222" fmla="*/ 1113367 w 6262511"/>
                  <a:gd name="connsiteY222" fmla="*/ 2335388 h 6042378"/>
                  <a:gd name="connsiteX223" fmla="*/ 1028700 w 6262511"/>
                  <a:gd name="connsiteY223" fmla="*/ 2284588 h 6042378"/>
                  <a:gd name="connsiteX224" fmla="*/ 1003300 w 6262511"/>
                  <a:gd name="connsiteY224" fmla="*/ 2199922 h 6042378"/>
                  <a:gd name="connsiteX225" fmla="*/ 952500 w 6262511"/>
                  <a:gd name="connsiteY225" fmla="*/ 2157588 h 6042378"/>
                  <a:gd name="connsiteX226" fmla="*/ 901700 w 6262511"/>
                  <a:gd name="connsiteY226" fmla="*/ 2132188 h 6042378"/>
                  <a:gd name="connsiteX227" fmla="*/ 910167 w 6262511"/>
                  <a:gd name="connsiteY227" fmla="*/ 2039055 h 6042378"/>
                  <a:gd name="connsiteX228" fmla="*/ 859367 w 6262511"/>
                  <a:gd name="connsiteY228" fmla="*/ 1971322 h 6042378"/>
                  <a:gd name="connsiteX229" fmla="*/ 833967 w 6262511"/>
                  <a:gd name="connsiteY229" fmla="*/ 1912055 h 6042378"/>
                  <a:gd name="connsiteX230" fmla="*/ 791634 w 6262511"/>
                  <a:gd name="connsiteY230" fmla="*/ 1852788 h 6042378"/>
                  <a:gd name="connsiteX231" fmla="*/ 783167 w 6262511"/>
                  <a:gd name="connsiteY231" fmla="*/ 1793522 h 6042378"/>
                  <a:gd name="connsiteX232" fmla="*/ 774700 w 6262511"/>
                  <a:gd name="connsiteY232" fmla="*/ 1759655 h 6042378"/>
                  <a:gd name="connsiteX233" fmla="*/ 664634 w 6262511"/>
                  <a:gd name="connsiteY233" fmla="*/ 1717322 h 6042378"/>
                  <a:gd name="connsiteX234" fmla="*/ 664634 w 6262511"/>
                  <a:gd name="connsiteY234" fmla="*/ 1658055 h 6042378"/>
                  <a:gd name="connsiteX235" fmla="*/ 664634 w 6262511"/>
                  <a:gd name="connsiteY235" fmla="*/ 1598788 h 6042378"/>
                  <a:gd name="connsiteX236" fmla="*/ 647700 w 6262511"/>
                  <a:gd name="connsiteY236" fmla="*/ 1556455 h 6042378"/>
                  <a:gd name="connsiteX237" fmla="*/ 571500 w 6262511"/>
                  <a:gd name="connsiteY237" fmla="*/ 1522588 h 6042378"/>
                  <a:gd name="connsiteX238" fmla="*/ 529167 w 6262511"/>
                  <a:gd name="connsiteY238" fmla="*/ 1471788 h 6042378"/>
                  <a:gd name="connsiteX239" fmla="*/ 529167 w 6262511"/>
                  <a:gd name="connsiteY239" fmla="*/ 1387122 h 6042378"/>
                  <a:gd name="connsiteX240" fmla="*/ 495300 w 6262511"/>
                  <a:gd name="connsiteY240" fmla="*/ 1319388 h 6042378"/>
                  <a:gd name="connsiteX241" fmla="*/ 452967 w 6262511"/>
                  <a:gd name="connsiteY241" fmla="*/ 1260122 h 6042378"/>
                  <a:gd name="connsiteX242" fmla="*/ 452967 w 6262511"/>
                  <a:gd name="connsiteY242" fmla="*/ 1217788 h 6042378"/>
                  <a:gd name="connsiteX243" fmla="*/ 469900 w 6262511"/>
                  <a:gd name="connsiteY243" fmla="*/ 1175455 h 6042378"/>
                  <a:gd name="connsiteX244" fmla="*/ 427567 w 6262511"/>
                  <a:gd name="connsiteY244" fmla="*/ 1141588 h 6042378"/>
                  <a:gd name="connsiteX245" fmla="*/ 300567 w 6262511"/>
                  <a:gd name="connsiteY245" fmla="*/ 1065388 h 6042378"/>
                  <a:gd name="connsiteX246" fmla="*/ 232834 w 6262511"/>
                  <a:gd name="connsiteY246" fmla="*/ 1023055 h 6042378"/>
                  <a:gd name="connsiteX247" fmla="*/ 232834 w 6262511"/>
                  <a:gd name="connsiteY247" fmla="*/ 997655 h 6042378"/>
                  <a:gd name="connsiteX248" fmla="*/ 325967 w 6262511"/>
                  <a:gd name="connsiteY248" fmla="*/ 972255 h 6042378"/>
                  <a:gd name="connsiteX249" fmla="*/ 402167 w 6262511"/>
                  <a:gd name="connsiteY249" fmla="*/ 1006122 h 6042378"/>
                  <a:gd name="connsiteX250" fmla="*/ 469900 w 6262511"/>
                  <a:gd name="connsiteY250" fmla="*/ 1039988 h 6042378"/>
                  <a:gd name="connsiteX251" fmla="*/ 486834 w 6262511"/>
                  <a:gd name="connsiteY251" fmla="*/ 1039988 h 6042378"/>
                  <a:gd name="connsiteX252" fmla="*/ 529167 w 6262511"/>
                  <a:gd name="connsiteY252" fmla="*/ 1023055 h 6042378"/>
                  <a:gd name="connsiteX253" fmla="*/ 461434 w 6262511"/>
                  <a:gd name="connsiteY253" fmla="*/ 963788 h 6042378"/>
                  <a:gd name="connsiteX254" fmla="*/ 190500 w 6262511"/>
                  <a:gd name="connsiteY254" fmla="*/ 862188 h 6042378"/>
                  <a:gd name="connsiteX255" fmla="*/ 80434 w 6262511"/>
                  <a:gd name="connsiteY255" fmla="*/ 836788 h 6042378"/>
                  <a:gd name="connsiteX256" fmla="*/ 46567 w 6262511"/>
                  <a:gd name="connsiteY256" fmla="*/ 819855 h 6042378"/>
                  <a:gd name="connsiteX257" fmla="*/ 97367 w 6262511"/>
                  <a:gd name="connsiteY257" fmla="*/ 777522 h 6042378"/>
                  <a:gd name="connsiteX258" fmla="*/ 224367 w 6262511"/>
                  <a:gd name="connsiteY258" fmla="*/ 777522 h 6042378"/>
                  <a:gd name="connsiteX259" fmla="*/ 410634 w 6262511"/>
                  <a:gd name="connsiteY259" fmla="*/ 836788 h 6042378"/>
                  <a:gd name="connsiteX260" fmla="*/ 537634 w 6262511"/>
                  <a:gd name="connsiteY260" fmla="*/ 870655 h 6042378"/>
                  <a:gd name="connsiteX261" fmla="*/ 639234 w 6262511"/>
                  <a:gd name="connsiteY261" fmla="*/ 929922 h 6042378"/>
                  <a:gd name="connsiteX262" fmla="*/ 681567 w 6262511"/>
                  <a:gd name="connsiteY262" fmla="*/ 929922 h 6042378"/>
                  <a:gd name="connsiteX263" fmla="*/ 698500 w 6262511"/>
                  <a:gd name="connsiteY263" fmla="*/ 904522 h 6042378"/>
                  <a:gd name="connsiteX264" fmla="*/ 605367 w 6262511"/>
                  <a:gd name="connsiteY264" fmla="*/ 845255 h 6042378"/>
                  <a:gd name="connsiteX265" fmla="*/ 351367 w 6262511"/>
                  <a:gd name="connsiteY265" fmla="*/ 726722 h 6042378"/>
                  <a:gd name="connsiteX266" fmla="*/ 148167 w 6262511"/>
                  <a:gd name="connsiteY266" fmla="*/ 658988 h 6042378"/>
                  <a:gd name="connsiteX267" fmla="*/ 46567 w 6262511"/>
                  <a:gd name="connsiteY267" fmla="*/ 608188 h 6042378"/>
                  <a:gd name="connsiteX268" fmla="*/ 12700 w 6262511"/>
                  <a:gd name="connsiteY268" fmla="*/ 591255 h 6042378"/>
                  <a:gd name="connsiteX269" fmla="*/ 46567 w 6262511"/>
                  <a:gd name="connsiteY269" fmla="*/ 540455 h 6042378"/>
                  <a:gd name="connsiteX270" fmla="*/ 292100 w 6262511"/>
                  <a:gd name="connsiteY270" fmla="*/ 599722 h 6042378"/>
                  <a:gd name="connsiteX271" fmla="*/ 630767 w 6262511"/>
                  <a:gd name="connsiteY271" fmla="*/ 735188 h 6042378"/>
                  <a:gd name="connsiteX272" fmla="*/ 723900 w 6262511"/>
                  <a:gd name="connsiteY272" fmla="*/ 785988 h 6042378"/>
                  <a:gd name="connsiteX273" fmla="*/ 791634 w 6262511"/>
                  <a:gd name="connsiteY273" fmla="*/ 819855 h 6042378"/>
                  <a:gd name="connsiteX274" fmla="*/ 808567 w 6262511"/>
                  <a:gd name="connsiteY274" fmla="*/ 828322 h 6042378"/>
                  <a:gd name="connsiteX275" fmla="*/ 817034 w 6262511"/>
                  <a:gd name="connsiteY275" fmla="*/ 785988 h 6042378"/>
                  <a:gd name="connsiteX276" fmla="*/ 622300 w 6262511"/>
                  <a:gd name="connsiteY276" fmla="*/ 675922 h 6042378"/>
                  <a:gd name="connsiteX277" fmla="*/ 325967 w 6262511"/>
                  <a:gd name="connsiteY277" fmla="*/ 515055 h 6042378"/>
                  <a:gd name="connsiteX278" fmla="*/ 97367 w 6262511"/>
                  <a:gd name="connsiteY278" fmla="*/ 413455 h 6042378"/>
                  <a:gd name="connsiteX279" fmla="*/ 55034 w 6262511"/>
                  <a:gd name="connsiteY279" fmla="*/ 371122 h 6042378"/>
                  <a:gd name="connsiteX280" fmla="*/ 88900 w 6262511"/>
                  <a:gd name="connsiteY280" fmla="*/ 337255 h 6042378"/>
                  <a:gd name="connsiteX281" fmla="*/ 342900 w 6262511"/>
                  <a:gd name="connsiteY281" fmla="*/ 438855 h 6042378"/>
                  <a:gd name="connsiteX282" fmla="*/ 605367 w 6262511"/>
                  <a:gd name="connsiteY282" fmla="*/ 574322 h 6042378"/>
                  <a:gd name="connsiteX283" fmla="*/ 673100 w 6262511"/>
                  <a:gd name="connsiteY283" fmla="*/ 582788 h 6042378"/>
                  <a:gd name="connsiteX284" fmla="*/ 766234 w 6262511"/>
                  <a:gd name="connsiteY284" fmla="*/ 650522 h 6042378"/>
                  <a:gd name="connsiteX285" fmla="*/ 867834 w 6262511"/>
                  <a:gd name="connsiteY285" fmla="*/ 709788 h 6042378"/>
                  <a:gd name="connsiteX286" fmla="*/ 867834 w 6262511"/>
                  <a:gd name="connsiteY286" fmla="*/ 709788 h 6042378"/>
                  <a:gd name="connsiteX287" fmla="*/ 427567 w 6262511"/>
                  <a:gd name="connsiteY287" fmla="*/ 362655 h 6042378"/>
                  <a:gd name="connsiteX288" fmla="*/ 182034 w 6262511"/>
                  <a:gd name="connsiteY288" fmla="*/ 235655 h 6042378"/>
                  <a:gd name="connsiteX289" fmla="*/ 156634 w 6262511"/>
                  <a:gd name="connsiteY289" fmla="*/ 176388 h 6042378"/>
                  <a:gd name="connsiteX290" fmla="*/ 266700 w 6262511"/>
                  <a:gd name="connsiteY290" fmla="*/ 193322 h 6042378"/>
                  <a:gd name="connsiteX291" fmla="*/ 833967 w 6262511"/>
                  <a:gd name="connsiteY291" fmla="*/ 548922 h 6042378"/>
                  <a:gd name="connsiteX292" fmla="*/ 1045634 w 6262511"/>
                  <a:gd name="connsiteY292" fmla="*/ 709788 h 6042378"/>
                  <a:gd name="connsiteX293" fmla="*/ 1045634 w 6262511"/>
                  <a:gd name="connsiteY293" fmla="*/ 709788 h 6042378"/>
                  <a:gd name="connsiteX294" fmla="*/ 918634 w 6262511"/>
                  <a:gd name="connsiteY294" fmla="*/ 574322 h 6042378"/>
                  <a:gd name="connsiteX295" fmla="*/ 630767 w 6262511"/>
                  <a:gd name="connsiteY295" fmla="*/ 337255 h 6042378"/>
                  <a:gd name="connsiteX296" fmla="*/ 444500 w 6262511"/>
                  <a:gd name="connsiteY296" fmla="*/ 159455 h 6042378"/>
                  <a:gd name="connsiteX297" fmla="*/ 410634 w 6262511"/>
                  <a:gd name="connsiteY297" fmla="*/ 32455 h 6042378"/>
                  <a:gd name="connsiteX298" fmla="*/ 486834 w 6262511"/>
                  <a:gd name="connsiteY298" fmla="*/ 40922 h 6042378"/>
                  <a:gd name="connsiteX299" fmla="*/ 723900 w 6262511"/>
                  <a:gd name="connsiteY299" fmla="*/ 277988 h 6042378"/>
                  <a:gd name="connsiteX300" fmla="*/ 927100 w 6262511"/>
                  <a:gd name="connsiteY300" fmla="*/ 464255 h 6042378"/>
                  <a:gd name="connsiteX301" fmla="*/ 1113367 w 6262511"/>
                  <a:gd name="connsiteY301" fmla="*/ 642055 h 6042378"/>
                  <a:gd name="connsiteX302" fmla="*/ 1155700 w 6262511"/>
                  <a:gd name="connsiteY302" fmla="*/ 684388 h 6042378"/>
                  <a:gd name="connsiteX303" fmla="*/ 960967 w 6262511"/>
                  <a:gd name="connsiteY303" fmla="*/ 430388 h 6042378"/>
                  <a:gd name="connsiteX304" fmla="*/ 825500 w 6262511"/>
                  <a:gd name="connsiteY304" fmla="*/ 269522 h 6042378"/>
                  <a:gd name="connsiteX305" fmla="*/ 817034 w 6262511"/>
                  <a:gd name="connsiteY305" fmla="*/ 142522 h 6042378"/>
                  <a:gd name="connsiteX306" fmla="*/ 867834 w 6262511"/>
                  <a:gd name="connsiteY306" fmla="*/ 150988 h 6042378"/>
                  <a:gd name="connsiteX0" fmla="*/ 867834 w 6262511"/>
                  <a:gd name="connsiteY0" fmla="*/ 150988 h 6042378"/>
                  <a:gd name="connsiteX1" fmla="*/ 1265767 w 6262511"/>
                  <a:gd name="connsiteY1" fmla="*/ 658988 h 6042378"/>
                  <a:gd name="connsiteX2" fmla="*/ 1655234 w 6262511"/>
                  <a:gd name="connsiteY2" fmla="*/ 1073855 h 6042378"/>
                  <a:gd name="connsiteX3" fmla="*/ 2027767 w 6262511"/>
                  <a:gd name="connsiteY3" fmla="*/ 1437922 h 6042378"/>
                  <a:gd name="connsiteX4" fmla="*/ 2180167 w 6262511"/>
                  <a:gd name="connsiteY4" fmla="*/ 1615722 h 6042378"/>
                  <a:gd name="connsiteX5" fmla="*/ 2383367 w 6262511"/>
                  <a:gd name="connsiteY5" fmla="*/ 1954388 h 6042378"/>
                  <a:gd name="connsiteX6" fmla="*/ 2662767 w 6262511"/>
                  <a:gd name="connsiteY6" fmla="*/ 2318455 h 6042378"/>
                  <a:gd name="connsiteX7" fmla="*/ 2832100 w 6262511"/>
                  <a:gd name="connsiteY7" fmla="*/ 2563988 h 6042378"/>
                  <a:gd name="connsiteX8" fmla="*/ 3001434 w 6262511"/>
                  <a:gd name="connsiteY8" fmla="*/ 2767188 h 6042378"/>
                  <a:gd name="connsiteX9" fmla="*/ 3114400 w 6262511"/>
                  <a:gd name="connsiteY9" fmla="*/ 2846636 h 6042378"/>
                  <a:gd name="connsiteX10" fmla="*/ 3230034 w 6262511"/>
                  <a:gd name="connsiteY10" fmla="*/ 2944988 h 6042378"/>
                  <a:gd name="connsiteX11" fmla="*/ 3255434 w 6262511"/>
                  <a:gd name="connsiteY11" fmla="*/ 2953455 h 6042378"/>
                  <a:gd name="connsiteX12" fmla="*/ 3153834 w 6262511"/>
                  <a:gd name="connsiteY12" fmla="*/ 2970388 h 6042378"/>
                  <a:gd name="connsiteX13" fmla="*/ 3060700 w 6262511"/>
                  <a:gd name="connsiteY13" fmla="*/ 3046588 h 6042378"/>
                  <a:gd name="connsiteX14" fmla="*/ 3043767 w 6262511"/>
                  <a:gd name="connsiteY14" fmla="*/ 3080455 h 6042378"/>
                  <a:gd name="connsiteX15" fmla="*/ 3077634 w 6262511"/>
                  <a:gd name="connsiteY15" fmla="*/ 3114322 h 6042378"/>
                  <a:gd name="connsiteX16" fmla="*/ 3035300 w 6262511"/>
                  <a:gd name="connsiteY16" fmla="*/ 3173588 h 6042378"/>
                  <a:gd name="connsiteX17" fmla="*/ 3069167 w 6262511"/>
                  <a:gd name="connsiteY17" fmla="*/ 3207455 h 6042378"/>
                  <a:gd name="connsiteX18" fmla="*/ 3035300 w 6262511"/>
                  <a:gd name="connsiteY18" fmla="*/ 3275188 h 6042378"/>
                  <a:gd name="connsiteX19" fmla="*/ 3086100 w 6262511"/>
                  <a:gd name="connsiteY19" fmla="*/ 3275188 h 6042378"/>
                  <a:gd name="connsiteX20" fmla="*/ 3128434 w 6262511"/>
                  <a:gd name="connsiteY20" fmla="*/ 3283655 h 6042378"/>
                  <a:gd name="connsiteX21" fmla="*/ 3179234 w 6262511"/>
                  <a:gd name="connsiteY21" fmla="*/ 3325988 h 6042378"/>
                  <a:gd name="connsiteX22" fmla="*/ 3170767 w 6262511"/>
                  <a:gd name="connsiteY22" fmla="*/ 3368322 h 6042378"/>
                  <a:gd name="connsiteX23" fmla="*/ 3153834 w 6262511"/>
                  <a:gd name="connsiteY23" fmla="*/ 3393722 h 6042378"/>
                  <a:gd name="connsiteX24" fmla="*/ 3238500 w 6262511"/>
                  <a:gd name="connsiteY24" fmla="*/ 3376788 h 6042378"/>
                  <a:gd name="connsiteX25" fmla="*/ 3221567 w 6262511"/>
                  <a:gd name="connsiteY25" fmla="*/ 3427588 h 6042378"/>
                  <a:gd name="connsiteX26" fmla="*/ 3306234 w 6262511"/>
                  <a:gd name="connsiteY26" fmla="*/ 3427588 h 6042378"/>
                  <a:gd name="connsiteX27" fmla="*/ 3314700 w 6262511"/>
                  <a:gd name="connsiteY27" fmla="*/ 3520722 h 6042378"/>
                  <a:gd name="connsiteX28" fmla="*/ 3331634 w 6262511"/>
                  <a:gd name="connsiteY28" fmla="*/ 3579988 h 6042378"/>
                  <a:gd name="connsiteX29" fmla="*/ 3441700 w 6262511"/>
                  <a:gd name="connsiteY29" fmla="*/ 3554588 h 6042378"/>
                  <a:gd name="connsiteX30" fmla="*/ 3517900 w 6262511"/>
                  <a:gd name="connsiteY30" fmla="*/ 3478388 h 6042378"/>
                  <a:gd name="connsiteX31" fmla="*/ 3568700 w 6262511"/>
                  <a:gd name="connsiteY31" fmla="*/ 3385255 h 6042378"/>
                  <a:gd name="connsiteX32" fmla="*/ 3619500 w 6262511"/>
                  <a:gd name="connsiteY32" fmla="*/ 3342922 h 6042378"/>
                  <a:gd name="connsiteX33" fmla="*/ 3681203 w 6262511"/>
                  <a:gd name="connsiteY33" fmla="*/ 3438491 h 6042378"/>
                  <a:gd name="connsiteX34" fmla="*/ 3855754 w 6262511"/>
                  <a:gd name="connsiteY34" fmla="*/ 3591470 h 6042378"/>
                  <a:gd name="connsiteX35" fmla="*/ 4305300 w 6262511"/>
                  <a:gd name="connsiteY35" fmla="*/ 3884788 h 6042378"/>
                  <a:gd name="connsiteX36" fmla="*/ 4652434 w 6262511"/>
                  <a:gd name="connsiteY36" fmla="*/ 4096455 h 6042378"/>
                  <a:gd name="connsiteX37" fmla="*/ 4838700 w 6262511"/>
                  <a:gd name="connsiteY37" fmla="*/ 4172655 h 6042378"/>
                  <a:gd name="connsiteX38" fmla="*/ 4965700 w 6262511"/>
                  <a:gd name="connsiteY38" fmla="*/ 4291188 h 6042378"/>
                  <a:gd name="connsiteX39" fmla="*/ 5549900 w 6262511"/>
                  <a:gd name="connsiteY39" fmla="*/ 4858455 h 6042378"/>
                  <a:gd name="connsiteX40" fmla="*/ 6057900 w 6262511"/>
                  <a:gd name="connsiteY40" fmla="*/ 5197122 h 6042378"/>
                  <a:gd name="connsiteX41" fmla="*/ 6176434 w 6262511"/>
                  <a:gd name="connsiteY41" fmla="*/ 5264855 h 6042378"/>
                  <a:gd name="connsiteX42" fmla="*/ 6167967 w 6262511"/>
                  <a:gd name="connsiteY42" fmla="*/ 5349522 h 6042378"/>
                  <a:gd name="connsiteX43" fmla="*/ 6007100 w 6262511"/>
                  <a:gd name="connsiteY43" fmla="*/ 5281788 h 6042378"/>
                  <a:gd name="connsiteX44" fmla="*/ 5795434 w 6262511"/>
                  <a:gd name="connsiteY44" fmla="*/ 5129388 h 6042378"/>
                  <a:gd name="connsiteX45" fmla="*/ 5659967 w 6262511"/>
                  <a:gd name="connsiteY45" fmla="*/ 5044722 h 6042378"/>
                  <a:gd name="connsiteX46" fmla="*/ 5659967 w 6262511"/>
                  <a:gd name="connsiteY46" fmla="*/ 5044722 h 6042378"/>
                  <a:gd name="connsiteX47" fmla="*/ 5770034 w 6262511"/>
                  <a:gd name="connsiteY47" fmla="*/ 5171722 h 6042378"/>
                  <a:gd name="connsiteX48" fmla="*/ 6125634 w 6262511"/>
                  <a:gd name="connsiteY48" fmla="*/ 5476522 h 6042378"/>
                  <a:gd name="connsiteX49" fmla="*/ 6227234 w 6262511"/>
                  <a:gd name="connsiteY49" fmla="*/ 5578122 h 6042378"/>
                  <a:gd name="connsiteX50" fmla="*/ 6261100 w 6262511"/>
                  <a:gd name="connsiteY50" fmla="*/ 5637388 h 6042378"/>
                  <a:gd name="connsiteX51" fmla="*/ 6218767 w 6262511"/>
                  <a:gd name="connsiteY51" fmla="*/ 5654322 h 6042378"/>
                  <a:gd name="connsiteX52" fmla="*/ 6083300 w 6262511"/>
                  <a:gd name="connsiteY52" fmla="*/ 5569655 h 6042378"/>
                  <a:gd name="connsiteX53" fmla="*/ 5888567 w 6262511"/>
                  <a:gd name="connsiteY53" fmla="*/ 5374922 h 6042378"/>
                  <a:gd name="connsiteX54" fmla="*/ 5753100 w 6262511"/>
                  <a:gd name="connsiteY54" fmla="*/ 5230988 h 6042378"/>
                  <a:gd name="connsiteX55" fmla="*/ 5676900 w 6262511"/>
                  <a:gd name="connsiteY55" fmla="*/ 5163255 h 6042378"/>
                  <a:gd name="connsiteX56" fmla="*/ 5659967 w 6262511"/>
                  <a:gd name="connsiteY56" fmla="*/ 5163255 h 6042378"/>
                  <a:gd name="connsiteX57" fmla="*/ 5668434 w 6262511"/>
                  <a:gd name="connsiteY57" fmla="*/ 5188655 h 6042378"/>
                  <a:gd name="connsiteX58" fmla="*/ 5939367 w 6262511"/>
                  <a:gd name="connsiteY58" fmla="*/ 5578122 h 6042378"/>
                  <a:gd name="connsiteX59" fmla="*/ 6134100 w 6262511"/>
                  <a:gd name="connsiteY59" fmla="*/ 5840588 h 6042378"/>
                  <a:gd name="connsiteX60" fmla="*/ 6117167 w 6262511"/>
                  <a:gd name="connsiteY60" fmla="*/ 5899855 h 6042378"/>
                  <a:gd name="connsiteX61" fmla="*/ 6032500 w 6262511"/>
                  <a:gd name="connsiteY61" fmla="*/ 5798255 h 6042378"/>
                  <a:gd name="connsiteX62" fmla="*/ 5846234 w 6262511"/>
                  <a:gd name="connsiteY62" fmla="*/ 5552722 h 6042378"/>
                  <a:gd name="connsiteX63" fmla="*/ 5719234 w 6262511"/>
                  <a:gd name="connsiteY63" fmla="*/ 5374922 h 6042378"/>
                  <a:gd name="connsiteX64" fmla="*/ 5617634 w 6262511"/>
                  <a:gd name="connsiteY64" fmla="*/ 5264855 h 6042378"/>
                  <a:gd name="connsiteX65" fmla="*/ 5617634 w 6262511"/>
                  <a:gd name="connsiteY65" fmla="*/ 5264855 h 6042378"/>
                  <a:gd name="connsiteX66" fmla="*/ 5617634 w 6262511"/>
                  <a:gd name="connsiteY66" fmla="*/ 5307188 h 6042378"/>
                  <a:gd name="connsiteX67" fmla="*/ 5803900 w 6262511"/>
                  <a:gd name="connsiteY67" fmla="*/ 5637388 h 6042378"/>
                  <a:gd name="connsiteX68" fmla="*/ 5930900 w 6262511"/>
                  <a:gd name="connsiteY68" fmla="*/ 5908322 h 6042378"/>
                  <a:gd name="connsiteX69" fmla="*/ 5956300 w 6262511"/>
                  <a:gd name="connsiteY69" fmla="*/ 5984522 h 6042378"/>
                  <a:gd name="connsiteX70" fmla="*/ 5905500 w 6262511"/>
                  <a:gd name="connsiteY70" fmla="*/ 5976055 h 6042378"/>
                  <a:gd name="connsiteX71" fmla="*/ 5744634 w 6262511"/>
                  <a:gd name="connsiteY71" fmla="*/ 5738988 h 6042378"/>
                  <a:gd name="connsiteX72" fmla="*/ 5575300 w 6262511"/>
                  <a:gd name="connsiteY72" fmla="*/ 5442655 h 6042378"/>
                  <a:gd name="connsiteX73" fmla="*/ 5516034 w 6262511"/>
                  <a:gd name="connsiteY73" fmla="*/ 5341055 h 6042378"/>
                  <a:gd name="connsiteX74" fmla="*/ 5490634 w 6262511"/>
                  <a:gd name="connsiteY74" fmla="*/ 5349522 h 6042378"/>
                  <a:gd name="connsiteX75" fmla="*/ 5524500 w 6262511"/>
                  <a:gd name="connsiteY75" fmla="*/ 5434188 h 6042378"/>
                  <a:gd name="connsiteX76" fmla="*/ 5643034 w 6262511"/>
                  <a:gd name="connsiteY76" fmla="*/ 5713588 h 6042378"/>
                  <a:gd name="connsiteX77" fmla="*/ 5719234 w 6262511"/>
                  <a:gd name="connsiteY77" fmla="*/ 5959122 h 6042378"/>
                  <a:gd name="connsiteX78" fmla="*/ 5693834 w 6262511"/>
                  <a:gd name="connsiteY78" fmla="*/ 6035322 h 6042378"/>
                  <a:gd name="connsiteX79" fmla="*/ 5583767 w 6262511"/>
                  <a:gd name="connsiteY79" fmla="*/ 5916788 h 6042378"/>
                  <a:gd name="connsiteX80" fmla="*/ 5465234 w 6262511"/>
                  <a:gd name="connsiteY80" fmla="*/ 5611988 h 6042378"/>
                  <a:gd name="connsiteX81" fmla="*/ 5389034 w 6262511"/>
                  <a:gd name="connsiteY81" fmla="*/ 5459588 h 6042378"/>
                  <a:gd name="connsiteX82" fmla="*/ 5355167 w 6262511"/>
                  <a:gd name="connsiteY82" fmla="*/ 5408788 h 6042378"/>
                  <a:gd name="connsiteX83" fmla="*/ 5355167 w 6262511"/>
                  <a:gd name="connsiteY83" fmla="*/ 5527322 h 6042378"/>
                  <a:gd name="connsiteX84" fmla="*/ 5431367 w 6262511"/>
                  <a:gd name="connsiteY84" fmla="*/ 5789788 h 6042378"/>
                  <a:gd name="connsiteX85" fmla="*/ 5431367 w 6262511"/>
                  <a:gd name="connsiteY85" fmla="*/ 5908322 h 6042378"/>
                  <a:gd name="connsiteX86" fmla="*/ 5431367 w 6262511"/>
                  <a:gd name="connsiteY86" fmla="*/ 5933722 h 6042378"/>
                  <a:gd name="connsiteX87" fmla="*/ 5312834 w 6262511"/>
                  <a:gd name="connsiteY87" fmla="*/ 5823655 h 6042378"/>
                  <a:gd name="connsiteX88" fmla="*/ 5236634 w 6262511"/>
                  <a:gd name="connsiteY88" fmla="*/ 5645855 h 6042378"/>
                  <a:gd name="connsiteX89" fmla="*/ 5219700 w 6262511"/>
                  <a:gd name="connsiteY89" fmla="*/ 5535788 h 6042378"/>
                  <a:gd name="connsiteX90" fmla="*/ 5194300 w 6262511"/>
                  <a:gd name="connsiteY90" fmla="*/ 5535788 h 6042378"/>
                  <a:gd name="connsiteX91" fmla="*/ 5185834 w 6262511"/>
                  <a:gd name="connsiteY91" fmla="*/ 5586588 h 6042378"/>
                  <a:gd name="connsiteX92" fmla="*/ 5185834 w 6262511"/>
                  <a:gd name="connsiteY92" fmla="*/ 5671255 h 6042378"/>
                  <a:gd name="connsiteX93" fmla="*/ 5185834 w 6262511"/>
                  <a:gd name="connsiteY93" fmla="*/ 5713588 h 6042378"/>
                  <a:gd name="connsiteX94" fmla="*/ 5118100 w 6262511"/>
                  <a:gd name="connsiteY94" fmla="*/ 5713588 h 6042378"/>
                  <a:gd name="connsiteX95" fmla="*/ 5033434 w 6262511"/>
                  <a:gd name="connsiteY95" fmla="*/ 5620455 h 6042378"/>
                  <a:gd name="connsiteX96" fmla="*/ 4999567 w 6262511"/>
                  <a:gd name="connsiteY96" fmla="*/ 5578122 h 6042378"/>
                  <a:gd name="connsiteX97" fmla="*/ 4999567 w 6262511"/>
                  <a:gd name="connsiteY97" fmla="*/ 5518855 h 6042378"/>
                  <a:gd name="connsiteX98" fmla="*/ 4948767 w 6262511"/>
                  <a:gd name="connsiteY98" fmla="*/ 5586588 h 6042378"/>
                  <a:gd name="connsiteX99" fmla="*/ 4813300 w 6262511"/>
                  <a:gd name="connsiteY99" fmla="*/ 5510388 h 6042378"/>
                  <a:gd name="connsiteX100" fmla="*/ 4787900 w 6262511"/>
                  <a:gd name="connsiteY100" fmla="*/ 5484988 h 6042378"/>
                  <a:gd name="connsiteX101" fmla="*/ 4787900 w 6262511"/>
                  <a:gd name="connsiteY101" fmla="*/ 5425722 h 6042378"/>
                  <a:gd name="connsiteX102" fmla="*/ 4728634 w 6262511"/>
                  <a:gd name="connsiteY102" fmla="*/ 5459588 h 6042378"/>
                  <a:gd name="connsiteX103" fmla="*/ 4643967 w 6262511"/>
                  <a:gd name="connsiteY103" fmla="*/ 5417255 h 6042378"/>
                  <a:gd name="connsiteX104" fmla="*/ 4618567 w 6262511"/>
                  <a:gd name="connsiteY104" fmla="*/ 5357988 h 6042378"/>
                  <a:gd name="connsiteX105" fmla="*/ 4584700 w 6262511"/>
                  <a:gd name="connsiteY105" fmla="*/ 5349522 h 6042378"/>
                  <a:gd name="connsiteX106" fmla="*/ 4491567 w 6262511"/>
                  <a:gd name="connsiteY106" fmla="*/ 5366455 h 6042378"/>
                  <a:gd name="connsiteX107" fmla="*/ 4440767 w 6262511"/>
                  <a:gd name="connsiteY107" fmla="*/ 5341055 h 6042378"/>
                  <a:gd name="connsiteX108" fmla="*/ 4415367 w 6262511"/>
                  <a:gd name="connsiteY108" fmla="*/ 5315655 h 6042378"/>
                  <a:gd name="connsiteX109" fmla="*/ 4406900 w 6262511"/>
                  <a:gd name="connsiteY109" fmla="*/ 5273322 h 6042378"/>
                  <a:gd name="connsiteX110" fmla="*/ 4406900 w 6262511"/>
                  <a:gd name="connsiteY110" fmla="*/ 5239455 h 6042378"/>
                  <a:gd name="connsiteX111" fmla="*/ 4347634 w 6262511"/>
                  <a:gd name="connsiteY111" fmla="*/ 5247922 h 6042378"/>
                  <a:gd name="connsiteX112" fmla="*/ 4296834 w 6262511"/>
                  <a:gd name="connsiteY112" fmla="*/ 5247922 h 6042378"/>
                  <a:gd name="connsiteX113" fmla="*/ 4262967 w 6262511"/>
                  <a:gd name="connsiteY113" fmla="*/ 5214055 h 6042378"/>
                  <a:gd name="connsiteX114" fmla="*/ 4262967 w 6262511"/>
                  <a:gd name="connsiteY114" fmla="*/ 5197122 h 6042378"/>
                  <a:gd name="connsiteX115" fmla="*/ 4203700 w 6262511"/>
                  <a:gd name="connsiteY115" fmla="*/ 5205588 h 6042378"/>
                  <a:gd name="connsiteX116" fmla="*/ 4161367 w 6262511"/>
                  <a:gd name="connsiteY116" fmla="*/ 5188655 h 6042378"/>
                  <a:gd name="connsiteX117" fmla="*/ 4127500 w 6262511"/>
                  <a:gd name="connsiteY117" fmla="*/ 5154788 h 6042378"/>
                  <a:gd name="connsiteX118" fmla="*/ 4102100 w 6262511"/>
                  <a:gd name="connsiteY118" fmla="*/ 5103988 h 6042378"/>
                  <a:gd name="connsiteX119" fmla="*/ 4068234 w 6262511"/>
                  <a:gd name="connsiteY119" fmla="*/ 5120922 h 6042378"/>
                  <a:gd name="connsiteX120" fmla="*/ 3983567 w 6262511"/>
                  <a:gd name="connsiteY120" fmla="*/ 5120922 h 6042378"/>
                  <a:gd name="connsiteX121" fmla="*/ 3958167 w 6262511"/>
                  <a:gd name="connsiteY121" fmla="*/ 5078588 h 6042378"/>
                  <a:gd name="connsiteX122" fmla="*/ 3958167 w 6262511"/>
                  <a:gd name="connsiteY122" fmla="*/ 5019322 h 6042378"/>
                  <a:gd name="connsiteX123" fmla="*/ 3932767 w 6262511"/>
                  <a:gd name="connsiteY123" fmla="*/ 5019322 h 6042378"/>
                  <a:gd name="connsiteX124" fmla="*/ 3890434 w 6262511"/>
                  <a:gd name="connsiteY124" fmla="*/ 5019322 h 6042378"/>
                  <a:gd name="connsiteX125" fmla="*/ 3729567 w 6262511"/>
                  <a:gd name="connsiteY125" fmla="*/ 4892322 h 6042378"/>
                  <a:gd name="connsiteX126" fmla="*/ 3678767 w 6262511"/>
                  <a:gd name="connsiteY126" fmla="*/ 4824588 h 6042378"/>
                  <a:gd name="connsiteX127" fmla="*/ 3636434 w 6262511"/>
                  <a:gd name="connsiteY127" fmla="*/ 4824588 h 6042378"/>
                  <a:gd name="connsiteX128" fmla="*/ 3594100 w 6262511"/>
                  <a:gd name="connsiteY128" fmla="*/ 4816122 h 6042378"/>
                  <a:gd name="connsiteX129" fmla="*/ 3577167 w 6262511"/>
                  <a:gd name="connsiteY129" fmla="*/ 4773788 h 6042378"/>
                  <a:gd name="connsiteX130" fmla="*/ 3577167 w 6262511"/>
                  <a:gd name="connsiteY130" fmla="*/ 4722988 h 6042378"/>
                  <a:gd name="connsiteX131" fmla="*/ 3568700 w 6262511"/>
                  <a:gd name="connsiteY131" fmla="*/ 4714522 h 6042378"/>
                  <a:gd name="connsiteX132" fmla="*/ 3517900 w 6262511"/>
                  <a:gd name="connsiteY132" fmla="*/ 4714522 h 6042378"/>
                  <a:gd name="connsiteX133" fmla="*/ 3484034 w 6262511"/>
                  <a:gd name="connsiteY133" fmla="*/ 4697588 h 6042378"/>
                  <a:gd name="connsiteX134" fmla="*/ 3458634 w 6262511"/>
                  <a:gd name="connsiteY134" fmla="*/ 4646788 h 6042378"/>
                  <a:gd name="connsiteX135" fmla="*/ 3458634 w 6262511"/>
                  <a:gd name="connsiteY135" fmla="*/ 4629855 h 6042378"/>
                  <a:gd name="connsiteX136" fmla="*/ 3407834 w 6262511"/>
                  <a:gd name="connsiteY136" fmla="*/ 4646788 h 6042378"/>
                  <a:gd name="connsiteX137" fmla="*/ 3382434 w 6262511"/>
                  <a:gd name="connsiteY137" fmla="*/ 4646788 h 6042378"/>
                  <a:gd name="connsiteX138" fmla="*/ 3373967 w 6262511"/>
                  <a:gd name="connsiteY138" fmla="*/ 4587522 h 6042378"/>
                  <a:gd name="connsiteX139" fmla="*/ 3365500 w 6262511"/>
                  <a:gd name="connsiteY139" fmla="*/ 4562122 h 6042378"/>
                  <a:gd name="connsiteX140" fmla="*/ 3357034 w 6262511"/>
                  <a:gd name="connsiteY140" fmla="*/ 4562122 h 6042378"/>
                  <a:gd name="connsiteX141" fmla="*/ 3306234 w 6262511"/>
                  <a:gd name="connsiteY141" fmla="*/ 4562122 h 6042378"/>
                  <a:gd name="connsiteX142" fmla="*/ 3272367 w 6262511"/>
                  <a:gd name="connsiteY142" fmla="*/ 4562122 h 6042378"/>
                  <a:gd name="connsiteX143" fmla="*/ 3238500 w 6262511"/>
                  <a:gd name="connsiteY143" fmla="*/ 4545188 h 6042378"/>
                  <a:gd name="connsiteX144" fmla="*/ 3230034 w 6262511"/>
                  <a:gd name="connsiteY144" fmla="*/ 4502855 h 6042378"/>
                  <a:gd name="connsiteX145" fmla="*/ 3213100 w 6262511"/>
                  <a:gd name="connsiteY145" fmla="*/ 4485922 h 6042378"/>
                  <a:gd name="connsiteX146" fmla="*/ 3213100 w 6262511"/>
                  <a:gd name="connsiteY146" fmla="*/ 4477455 h 6042378"/>
                  <a:gd name="connsiteX147" fmla="*/ 3187700 w 6262511"/>
                  <a:gd name="connsiteY147" fmla="*/ 4477455 h 6042378"/>
                  <a:gd name="connsiteX148" fmla="*/ 3145367 w 6262511"/>
                  <a:gd name="connsiteY148" fmla="*/ 4485922 h 6042378"/>
                  <a:gd name="connsiteX149" fmla="*/ 3111500 w 6262511"/>
                  <a:gd name="connsiteY149" fmla="*/ 4468988 h 6042378"/>
                  <a:gd name="connsiteX150" fmla="*/ 3111500 w 6262511"/>
                  <a:gd name="connsiteY150" fmla="*/ 4426655 h 6042378"/>
                  <a:gd name="connsiteX151" fmla="*/ 3111500 w 6262511"/>
                  <a:gd name="connsiteY151" fmla="*/ 4401255 h 6042378"/>
                  <a:gd name="connsiteX152" fmla="*/ 3094567 w 6262511"/>
                  <a:gd name="connsiteY152" fmla="*/ 4375855 h 6042378"/>
                  <a:gd name="connsiteX153" fmla="*/ 3018367 w 6262511"/>
                  <a:gd name="connsiteY153" fmla="*/ 4341988 h 6042378"/>
                  <a:gd name="connsiteX154" fmla="*/ 2992967 w 6262511"/>
                  <a:gd name="connsiteY154" fmla="*/ 4291188 h 6042378"/>
                  <a:gd name="connsiteX155" fmla="*/ 2942167 w 6262511"/>
                  <a:gd name="connsiteY155" fmla="*/ 4308122 h 6042378"/>
                  <a:gd name="connsiteX156" fmla="*/ 2916767 w 6262511"/>
                  <a:gd name="connsiteY156" fmla="*/ 4274255 h 6042378"/>
                  <a:gd name="connsiteX157" fmla="*/ 2908300 w 6262511"/>
                  <a:gd name="connsiteY157" fmla="*/ 4214988 h 6042378"/>
                  <a:gd name="connsiteX158" fmla="*/ 2899834 w 6262511"/>
                  <a:gd name="connsiteY158" fmla="*/ 4206522 h 6042378"/>
                  <a:gd name="connsiteX159" fmla="*/ 2840567 w 6262511"/>
                  <a:gd name="connsiteY159" fmla="*/ 4206522 h 6042378"/>
                  <a:gd name="connsiteX160" fmla="*/ 2815167 w 6262511"/>
                  <a:gd name="connsiteY160" fmla="*/ 4206522 h 6042378"/>
                  <a:gd name="connsiteX161" fmla="*/ 2781300 w 6262511"/>
                  <a:gd name="connsiteY161" fmla="*/ 4181122 h 6042378"/>
                  <a:gd name="connsiteX162" fmla="*/ 2781300 w 6262511"/>
                  <a:gd name="connsiteY162" fmla="*/ 4130322 h 6042378"/>
                  <a:gd name="connsiteX163" fmla="*/ 2730500 w 6262511"/>
                  <a:gd name="connsiteY163" fmla="*/ 4087988 h 6042378"/>
                  <a:gd name="connsiteX164" fmla="*/ 2705100 w 6262511"/>
                  <a:gd name="connsiteY164" fmla="*/ 4054122 h 6042378"/>
                  <a:gd name="connsiteX165" fmla="*/ 2628900 w 6262511"/>
                  <a:gd name="connsiteY165" fmla="*/ 4096455 h 6042378"/>
                  <a:gd name="connsiteX166" fmla="*/ 2552700 w 6262511"/>
                  <a:gd name="connsiteY166" fmla="*/ 4121855 h 6042378"/>
                  <a:gd name="connsiteX167" fmla="*/ 2451100 w 6262511"/>
                  <a:gd name="connsiteY167" fmla="*/ 4121855 h 6042378"/>
                  <a:gd name="connsiteX168" fmla="*/ 2332567 w 6262511"/>
                  <a:gd name="connsiteY168" fmla="*/ 4121855 h 6042378"/>
                  <a:gd name="connsiteX169" fmla="*/ 2273300 w 6262511"/>
                  <a:gd name="connsiteY169" fmla="*/ 4121855 h 6042378"/>
                  <a:gd name="connsiteX170" fmla="*/ 2247900 w 6262511"/>
                  <a:gd name="connsiteY170" fmla="*/ 4113388 h 6042378"/>
                  <a:gd name="connsiteX171" fmla="*/ 2366434 w 6262511"/>
                  <a:gd name="connsiteY171" fmla="*/ 4054122 h 6042378"/>
                  <a:gd name="connsiteX172" fmla="*/ 2383367 w 6262511"/>
                  <a:gd name="connsiteY172" fmla="*/ 4028722 h 6042378"/>
                  <a:gd name="connsiteX173" fmla="*/ 2298700 w 6262511"/>
                  <a:gd name="connsiteY173" fmla="*/ 3977922 h 6042378"/>
                  <a:gd name="connsiteX174" fmla="*/ 2264834 w 6262511"/>
                  <a:gd name="connsiteY174" fmla="*/ 3977922 h 6042378"/>
                  <a:gd name="connsiteX175" fmla="*/ 2188634 w 6262511"/>
                  <a:gd name="connsiteY175" fmla="*/ 4011788 h 6042378"/>
                  <a:gd name="connsiteX176" fmla="*/ 2163234 w 6262511"/>
                  <a:gd name="connsiteY176" fmla="*/ 4045655 h 6042378"/>
                  <a:gd name="connsiteX177" fmla="*/ 2137834 w 6262511"/>
                  <a:gd name="connsiteY177" fmla="*/ 4028722 h 6042378"/>
                  <a:gd name="connsiteX178" fmla="*/ 2112434 w 6262511"/>
                  <a:gd name="connsiteY178" fmla="*/ 4028722 h 6042378"/>
                  <a:gd name="connsiteX179" fmla="*/ 2087034 w 6262511"/>
                  <a:gd name="connsiteY179" fmla="*/ 4071055 h 6042378"/>
                  <a:gd name="connsiteX180" fmla="*/ 2078567 w 6262511"/>
                  <a:gd name="connsiteY180" fmla="*/ 4096455 h 6042378"/>
                  <a:gd name="connsiteX181" fmla="*/ 2036234 w 6262511"/>
                  <a:gd name="connsiteY181" fmla="*/ 4062588 h 6042378"/>
                  <a:gd name="connsiteX182" fmla="*/ 2027767 w 6262511"/>
                  <a:gd name="connsiteY182" fmla="*/ 4028722 h 6042378"/>
                  <a:gd name="connsiteX183" fmla="*/ 2070100 w 6262511"/>
                  <a:gd name="connsiteY183" fmla="*/ 4003322 h 6042378"/>
                  <a:gd name="connsiteX184" fmla="*/ 2129367 w 6262511"/>
                  <a:gd name="connsiteY184" fmla="*/ 3986388 h 6042378"/>
                  <a:gd name="connsiteX185" fmla="*/ 2205567 w 6262511"/>
                  <a:gd name="connsiteY185" fmla="*/ 3927122 h 6042378"/>
                  <a:gd name="connsiteX186" fmla="*/ 2205567 w 6262511"/>
                  <a:gd name="connsiteY186" fmla="*/ 3859388 h 6042378"/>
                  <a:gd name="connsiteX187" fmla="*/ 2171700 w 6262511"/>
                  <a:gd name="connsiteY187" fmla="*/ 3825522 h 6042378"/>
                  <a:gd name="connsiteX188" fmla="*/ 2078567 w 6262511"/>
                  <a:gd name="connsiteY188" fmla="*/ 3867855 h 6042378"/>
                  <a:gd name="connsiteX189" fmla="*/ 2010834 w 6262511"/>
                  <a:gd name="connsiteY189" fmla="*/ 3910188 h 6042378"/>
                  <a:gd name="connsiteX190" fmla="*/ 1968500 w 6262511"/>
                  <a:gd name="connsiteY190" fmla="*/ 3918655 h 6042378"/>
                  <a:gd name="connsiteX191" fmla="*/ 1951567 w 6262511"/>
                  <a:gd name="connsiteY191" fmla="*/ 3918655 h 6042378"/>
                  <a:gd name="connsiteX192" fmla="*/ 1951567 w 6262511"/>
                  <a:gd name="connsiteY192" fmla="*/ 3867855 h 6042378"/>
                  <a:gd name="connsiteX193" fmla="*/ 2002367 w 6262511"/>
                  <a:gd name="connsiteY193" fmla="*/ 3842455 h 6042378"/>
                  <a:gd name="connsiteX194" fmla="*/ 2053167 w 6262511"/>
                  <a:gd name="connsiteY194" fmla="*/ 3808588 h 6042378"/>
                  <a:gd name="connsiteX195" fmla="*/ 2044700 w 6262511"/>
                  <a:gd name="connsiteY195" fmla="*/ 3740855 h 6042378"/>
                  <a:gd name="connsiteX196" fmla="*/ 2036234 w 6262511"/>
                  <a:gd name="connsiteY196" fmla="*/ 3690055 h 6042378"/>
                  <a:gd name="connsiteX197" fmla="*/ 2129367 w 6262511"/>
                  <a:gd name="connsiteY197" fmla="*/ 3605388 h 6042378"/>
                  <a:gd name="connsiteX198" fmla="*/ 2171700 w 6262511"/>
                  <a:gd name="connsiteY198" fmla="*/ 3529188 h 6042378"/>
                  <a:gd name="connsiteX199" fmla="*/ 2120900 w 6262511"/>
                  <a:gd name="connsiteY199" fmla="*/ 3503788 h 6042378"/>
                  <a:gd name="connsiteX200" fmla="*/ 2019300 w 6262511"/>
                  <a:gd name="connsiteY200" fmla="*/ 3385255 h 6042378"/>
                  <a:gd name="connsiteX201" fmla="*/ 1993900 w 6262511"/>
                  <a:gd name="connsiteY201" fmla="*/ 3376788 h 6042378"/>
                  <a:gd name="connsiteX202" fmla="*/ 1934634 w 6262511"/>
                  <a:gd name="connsiteY202" fmla="*/ 3300588 h 6042378"/>
                  <a:gd name="connsiteX203" fmla="*/ 1934634 w 6262511"/>
                  <a:gd name="connsiteY203" fmla="*/ 3292122 h 6042378"/>
                  <a:gd name="connsiteX204" fmla="*/ 1892300 w 6262511"/>
                  <a:gd name="connsiteY204" fmla="*/ 3292122 h 6042378"/>
                  <a:gd name="connsiteX205" fmla="*/ 1866900 w 6262511"/>
                  <a:gd name="connsiteY205" fmla="*/ 3249788 h 6042378"/>
                  <a:gd name="connsiteX206" fmla="*/ 1799167 w 6262511"/>
                  <a:gd name="connsiteY206" fmla="*/ 3198988 h 6042378"/>
                  <a:gd name="connsiteX207" fmla="*/ 1765300 w 6262511"/>
                  <a:gd name="connsiteY207" fmla="*/ 3114322 h 6042378"/>
                  <a:gd name="connsiteX208" fmla="*/ 1706034 w 6262511"/>
                  <a:gd name="connsiteY208" fmla="*/ 3088922 h 6042378"/>
                  <a:gd name="connsiteX209" fmla="*/ 1680634 w 6262511"/>
                  <a:gd name="connsiteY209" fmla="*/ 3021188 h 6042378"/>
                  <a:gd name="connsiteX210" fmla="*/ 1612900 w 6262511"/>
                  <a:gd name="connsiteY210" fmla="*/ 3012722 h 6042378"/>
                  <a:gd name="connsiteX211" fmla="*/ 1595967 w 6262511"/>
                  <a:gd name="connsiteY211" fmla="*/ 2936522 h 6042378"/>
                  <a:gd name="connsiteX212" fmla="*/ 1570567 w 6262511"/>
                  <a:gd name="connsiteY212" fmla="*/ 2894188 h 6042378"/>
                  <a:gd name="connsiteX213" fmla="*/ 1485900 w 6262511"/>
                  <a:gd name="connsiteY213" fmla="*/ 2860322 h 6042378"/>
                  <a:gd name="connsiteX214" fmla="*/ 1468967 w 6262511"/>
                  <a:gd name="connsiteY214" fmla="*/ 2809522 h 6042378"/>
                  <a:gd name="connsiteX215" fmla="*/ 1443567 w 6262511"/>
                  <a:gd name="connsiteY215" fmla="*/ 2750255 h 6042378"/>
                  <a:gd name="connsiteX216" fmla="*/ 1409700 w 6262511"/>
                  <a:gd name="connsiteY216" fmla="*/ 2750255 h 6042378"/>
                  <a:gd name="connsiteX217" fmla="*/ 1401234 w 6262511"/>
                  <a:gd name="connsiteY217" fmla="*/ 2674055 h 6042378"/>
                  <a:gd name="connsiteX218" fmla="*/ 1308100 w 6262511"/>
                  <a:gd name="connsiteY218" fmla="*/ 2623255 h 6042378"/>
                  <a:gd name="connsiteX219" fmla="*/ 1308100 w 6262511"/>
                  <a:gd name="connsiteY219" fmla="*/ 2563988 h 6042378"/>
                  <a:gd name="connsiteX220" fmla="*/ 1248834 w 6262511"/>
                  <a:gd name="connsiteY220" fmla="*/ 2538588 h 6042378"/>
                  <a:gd name="connsiteX221" fmla="*/ 1189567 w 6262511"/>
                  <a:gd name="connsiteY221" fmla="*/ 2496255 h 6042378"/>
                  <a:gd name="connsiteX222" fmla="*/ 1189567 w 6262511"/>
                  <a:gd name="connsiteY222" fmla="*/ 2462388 h 6042378"/>
                  <a:gd name="connsiteX223" fmla="*/ 1113367 w 6262511"/>
                  <a:gd name="connsiteY223" fmla="*/ 2335388 h 6042378"/>
                  <a:gd name="connsiteX224" fmla="*/ 1028700 w 6262511"/>
                  <a:gd name="connsiteY224" fmla="*/ 2284588 h 6042378"/>
                  <a:gd name="connsiteX225" fmla="*/ 1003300 w 6262511"/>
                  <a:gd name="connsiteY225" fmla="*/ 2199922 h 6042378"/>
                  <a:gd name="connsiteX226" fmla="*/ 952500 w 6262511"/>
                  <a:gd name="connsiteY226" fmla="*/ 2157588 h 6042378"/>
                  <a:gd name="connsiteX227" fmla="*/ 901700 w 6262511"/>
                  <a:gd name="connsiteY227" fmla="*/ 2132188 h 6042378"/>
                  <a:gd name="connsiteX228" fmla="*/ 910167 w 6262511"/>
                  <a:gd name="connsiteY228" fmla="*/ 2039055 h 6042378"/>
                  <a:gd name="connsiteX229" fmla="*/ 859367 w 6262511"/>
                  <a:gd name="connsiteY229" fmla="*/ 1971322 h 6042378"/>
                  <a:gd name="connsiteX230" fmla="*/ 833967 w 6262511"/>
                  <a:gd name="connsiteY230" fmla="*/ 1912055 h 6042378"/>
                  <a:gd name="connsiteX231" fmla="*/ 791634 w 6262511"/>
                  <a:gd name="connsiteY231" fmla="*/ 1852788 h 6042378"/>
                  <a:gd name="connsiteX232" fmla="*/ 783167 w 6262511"/>
                  <a:gd name="connsiteY232" fmla="*/ 1793522 h 6042378"/>
                  <a:gd name="connsiteX233" fmla="*/ 774700 w 6262511"/>
                  <a:gd name="connsiteY233" fmla="*/ 1759655 h 6042378"/>
                  <a:gd name="connsiteX234" fmla="*/ 664634 w 6262511"/>
                  <a:gd name="connsiteY234" fmla="*/ 1717322 h 6042378"/>
                  <a:gd name="connsiteX235" fmla="*/ 664634 w 6262511"/>
                  <a:gd name="connsiteY235" fmla="*/ 1658055 h 6042378"/>
                  <a:gd name="connsiteX236" fmla="*/ 664634 w 6262511"/>
                  <a:gd name="connsiteY236" fmla="*/ 1598788 h 6042378"/>
                  <a:gd name="connsiteX237" fmla="*/ 647700 w 6262511"/>
                  <a:gd name="connsiteY237" fmla="*/ 1556455 h 6042378"/>
                  <a:gd name="connsiteX238" fmla="*/ 571500 w 6262511"/>
                  <a:gd name="connsiteY238" fmla="*/ 1522588 h 6042378"/>
                  <a:gd name="connsiteX239" fmla="*/ 529167 w 6262511"/>
                  <a:gd name="connsiteY239" fmla="*/ 1471788 h 6042378"/>
                  <a:gd name="connsiteX240" fmla="*/ 529167 w 6262511"/>
                  <a:gd name="connsiteY240" fmla="*/ 1387122 h 6042378"/>
                  <a:gd name="connsiteX241" fmla="*/ 495300 w 6262511"/>
                  <a:gd name="connsiteY241" fmla="*/ 1319388 h 6042378"/>
                  <a:gd name="connsiteX242" fmla="*/ 452967 w 6262511"/>
                  <a:gd name="connsiteY242" fmla="*/ 1260122 h 6042378"/>
                  <a:gd name="connsiteX243" fmla="*/ 452967 w 6262511"/>
                  <a:gd name="connsiteY243" fmla="*/ 1217788 h 6042378"/>
                  <a:gd name="connsiteX244" fmla="*/ 469900 w 6262511"/>
                  <a:gd name="connsiteY244" fmla="*/ 1175455 h 6042378"/>
                  <a:gd name="connsiteX245" fmla="*/ 427567 w 6262511"/>
                  <a:gd name="connsiteY245" fmla="*/ 1141588 h 6042378"/>
                  <a:gd name="connsiteX246" fmla="*/ 300567 w 6262511"/>
                  <a:gd name="connsiteY246" fmla="*/ 1065388 h 6042378"/>
                  <a:gd name="connsiteX247" fmla="*/ 232834 w 6262511"/>
                  <a:gd name="connsiteY247" fmla="*/ 1023055 h 6042378"/>
                  <a:gd name="connsiteX248" fmla="*/ 232834 w 6262511"/>
                  <a:gd name="connsiteY248" fmla="*/ 997655 h 6042378"/>
                  <a:gd name="connsiteX249" fmla="*/ 325967 w 6262511"/>
                  <a:gd name="connsiteY249" fmla="*/ 972255 h 6042378"/>
                  <a:gd name="connsiteX250" fmla="*/ 402167 w 6262511"/>
                  <a:gd name="connsiteY250" fmla="*/ 1006122 h 6042378"/>
                  <a:gd name="connsiteX251" fmla="*/ 469900 w 6262511"/>
                  <a:gd name="connsiteY251" fmla="*/ 1039988 h 6042378"/>
                  <a:gd name="connsiteX252" fmla="*/ 486834 w 6262511"/>
                  <a:gd name="connsiteY252" fmla="*/ 1039988 h 6042378"/>
                  <a:gd name="connsiteX253" fmla="*/ 529167 w 6262511"/>
                  <a:gd name="connsiteY253" fmla="*/ 1023055 h 6042378"/>
                  <a:gd name="connsiteX254" fmla="*/ 461434 w 6262511"/>
                  <a:gd name="connsiteY254" fmla="*/ 963788 h 6042378"/>
                  <a:gd name="connsiteX255" fmla="*/ 190500 w 6262511"/>
                  <a:gd name="connsiteY255" fmla="*/ 862188 h 6042378"/>
                  <a:gd name="connsiteX256" fmla="*/ 80434 w 6262511"/>
                  <a:gd name="connsiteY256" fmla="*/ 836788 h 6042378"/>
                  <a:gd name="connsiteX257" fmla="*/ 46567 w 6262511"/>
                  <a:gd name="connsiteY257" fmla="*/ 819855 h 6042378"/>
                  <a:gd name="connsiteX258" fmla="*/ 97367 w 6262511"/>
                  <a:gd name="connsiteY258" fmla="*/ 777522 h 6042378"/>
                  <a:gd name="connsiteX259" fmla="*/ 224367 w 6262511"/>
                  <a:gd name="connsiteY259" fmla="*/ 777522 h 6042378"/>
                  <a:gd name="connsiteX260" fmla="*/ 410634 w 6262511"/>
                  <a:gd name="connsiteY260" fmla="*/ 836788 h 6042378"/>
                  <a:gd name="connsiteX261" fmla="*/ 537634 w 6262511"/>
                  <a:gd name="connsiteY261" fmla="*/ 870655 h 6042378"/>
                  <a:gd name="connsiteX262" fmla="*/ 639234 w 6262511"/>
                  <a:gd name="connsiteY262" fmla="*/ 929922 h 6042378"/>
                  <a:gd name="connsiteX263" fmla="*/ 681567 w 6262511"/>
                  <a:gd name="connsiteY263" fmla="*/ 929922 h 6042378"/>
                  <a:gd name="connsiteX264" fmla="*/ 698500 w 6262511"/>
                  <a:gd name="connsiteY264" fmla="*/ 904522 h 6042378"/>
                  <a:gd name="connsiteX265" fmla="*/ 605367 w 6262511"/>
                  <a:gd name="connsiteY265" fmla="*/ 845255 h 6042378"/>
                  <a:gd name="connsiteX266" fmla="*/ 351367 w 6262511"/>
                  <a:gd name="connsiteY266" fmla="*/ 726722 h 6042378"/>
                  <a:gd name="connsiteX267" fmla="*/ 148167 w 6262511"/>
                  <a:gd name="connsiteY267" fmla="*/ 658988 h 6042378"/>
                  <a:gd name="connsiteX268" fmla="*/ 46567 w 6262511"/>
                  <a:gd name="connsiteY268" fmla="*/ 608188 h 6042378"/>
                  <a:gd name="connsiteX269" fmla="*/ 12700 w 6262511"/>
                  <a:gd name="connsiteY269" fmla="*/ 591255 h 6042378"/>
                  <a:gd name="connsiteX270" fmla="*/ 46567 w 6262511"/>
                  <a:gd name="connsiteY270" fmla="*/ 540455 h 6042378"/>
                  <a:gd name="connsiteX271" fmla="*/ 292100 w 6262511"/>
                  <a:gd name="connsiteY271" fmla="*/ 599722 h 6042378"/>
                  <a:gd name="connsiteX272" fmla="*/ 630767 w 6262511"/>
                  <a:gd name="connsiteY272" fmla="*/ 735188 h 6042378"/>
                  <a:gd name="connsiteX273" fmla="*/ 723900 w 6262511"/>
                  <a:gd name="connsiteY273" fmla="*/ 785988 h 6042378"/>
                  <a:gd name="connsiteX274" fmla="*/ 791634 w 6262511"/>
                  <a:gd name="connsiteY274" fmla="*/ 819855 h 6042378"/>
                  <a:gd name="connsiteX275" fmla="*/ 808567 w 6262511"/>
                  <a:gd name="connsiteY275" fmla="*/ 828322 h 6042378"/>
                  <a:gd name="connsiteX276" fmla="*/ 817034 w 6262511"/>
                  <a:gd name="connsiteY276" fmla="*/ 785988 h 6042378"/>
                  <a:gd name="connsiteX277" fmla="*/ 622300 w 6262511"/>
                  <a:gd name="connsiteY277" fmla="*/ 675922 h 6042378"/>
                  <a:gd name="connsiteX278" fmla="*/ 325967 w 6262511"/>
                  <a:gd name="connsiteY278" fmla="*/ 515055 h 6042378"/>
                  <a:gd name="connsiteX279" fmla="*/ 97367 w 6262511"/>
                  <a:gd name="connsiteY279" fmla="*/ 413455 h 6042378"/>
                  <a:gd name="connsiteX280" fmla="*/ 55034 w 6262511"/>
                  <a:gd name="connsiteY280" fmla="*/ 371122 h 6042378"/>
                  <a:gd name="connsiteX281" fmla="*/ 88900 w 6262511"/>
                  <a:gd name="connsiteY281" fmla="*/ 337255 h 6042378"/>
                  <a:gd name="connsiteX282" fmla="*/ 342900 w 6262511"/>
                  <a:gd name="connsiteY282" fmla="*/ 438855 h 6042378"/>
                  <a:gd name="connsiteX283" fmla="*/ 605367 w 6262511"/>
                  <a:gd name="connsiteY283" fmla="*/ 574322 h 6042378"/>
                  <a:gd name="connsiteX284" fmla="*/ 673100 w 6262511"/>
                  <a:gd name="connsiteY284" fmla="*/ 582788 h 6042378"/>
                  <a:gd name="connsiteX285" fmla="*/ 766234 w 6262511"/>
                  <a:gd name="connsiteY285" fmla="*/ 650522 h 6042378"/>
                  <a:gd name="connsiteX286" fmla="*/ 867834 w 6262511"/>
                  <a:gd name="connsiteY286" fmla="*/ 709788 h 6042378"/>
                  <a:gd name="connsiteX287" fmla="*/ 867834 w 6262511"/>
                  <a:gd name="connsiteY287" fmla="*/ 709788 h 6042378"/>
                  <a:gd name="connsiteX288" fmla="*/ 427567 w 6262511"/>
                  <a:gd name="connsiteY288" fmla="*/ 362655 h 6042378"/>
                  <a:gd name="connsiteX289" fmla="*/ 182034 w 6262511"/>
                  <a:gd name="connsiteY289" fmla="*/ 235655 h 6042378"/>
                  <a:gd name="connsiteX290" fmla="*/ 156634 w 6262511"/>
                  <a:gd name="connsiteY290" fmla="*/ 176388 h 6042378"/>
                  <a:gd name="connsiteX291" fmla="*/ 266700 w 6262511"/>
                  <a:gd name="connsiteY291" fmla="*/ 193322 h 6042378"/>
                  <a:gd name="connsiteX292" fmla="*/ 833967 w 6262511"/>
                  <a:gd name="connsiteY292" fmla="*/ 548922 h 6042378"/>
                  <a:gd name="connsiteX293" fmla="*/ 1045634 w 6262511"/>
                  <a:gd name="connsiteY293" fmla="*/ 709788 h 6042378"/>
                  <a:gd name="connsiteX294" fmla="*/ 1045634 w 6262511"/>
                  <a:gd name="connsiteY294" fmla="*/ 709788 h 6042378"/>
                  <a:gd name="connsiteX295" fmla="*/ 918634 w 6262511"/>
                  <a:gd name="connsiteY295" fmla="*/ 574322 h 6042378"/>
                  <a:gd name="connsiteX296" fmla="*/ 630767 w 6262511"/>
                  <a:gd name="connsiteY296" fmla="*/ 337255 h 6042378"/>
                  <a:gd name="connsiteX297" fmla="*/ 444500 w 6262511"/>
                  <a:gd name="connsiteY297" fmla="*/ 159455 h 6042378"/>
                  <a:gd name="connsiteX298" fmla="*/ 410634 w 6262511"/>
                  <a:gd name="connsiteY298" fmla="*/ 32455 h 6042378"/>
                  <a:gd name="connsiteX299" fmla="*/ 486834 w 6262511"/>
                  <a:gd name="connsiteY299" fmla="*/ 40922 h 6042378"/>
                  <a:gd name="connsiteX300" fmla="*/ 723900 w 6262511"/>
                  <a:gd name="connsiteY300" fmla="*/ 277988 h 6042378"/>
                  <a:gd name="connsiteX301" fmla="*/ 927100 w 6262511"/>
                  <a:gd name="connsiteY301" fmla="*/ 464255 h 6042378"/>
                  <a:gd name="connsiteX302" fmla="*/ 1113367 w 6262511"/>
                  <a:gd name="connsiteY302" fmla="*/ 642055 h 6042378"/>
                  <a:gd name="connsiteX303" fmla="*/ 1155700 w 6262511"/>
                  <a:gd name="connsiteY303" fmla="*/ 684388 h 6042378"/>
                  <a:gd name="connsiteX304" fmla="*/ 960967 w 6262511"/>
                  <a:gd name="connsiteY304" fmla="*/ 430388 h 6042378"/>
                  <a:gd name="connsiteX305" fmla="*/ 825500 w 6262511"/>
                  <a:gd name="connsiteY305" fmla="*/ 269522 h 6042378"/>
                  <a:gd name="connsiteX306" fmla="*/ 817034 w 6262511"/>
                  <a:gd name="connsiteY306" fmla="*/ 142522 h 6042378"/>
                  <a:gd name="connsiteX307" fmla="*/ 867834 w 6262511"/>
                  <a:gd name="connsiteY307" fmla="*/ 150988 h 6042378"/>
                  <a:gd name="connsiteX0" fmla="*/ 867834 w 6262511"/>
                  <a:gd name="connsiteY0" fmla="*/ 150988 h 6042378"/>
                  <a:gd name="connsiteX1" fmla="*/ 1265767 w 6262511"/>
                  <a:gd name="connsiteY1" fmla="*/ 658988 h 6042378"/>
                  <a:gd name="connsiteX2" fmla="*/ 1655234 w 6262511"/>
                  <a:gd name="connsiteY2" fmla="*/ 1073855 h 6042378"/>
                  <a:gd name="connsiteX3" fmla="*/ 2027767 w 6262511"/>
                  <a:gd name="connsiteY3" fmla="*/ 1437922 h 6042378"/>
                  <a:gd name="connsiteX4" fmla="*/ 2180167 w 6262511"/>
                  <a:gd name="connsiteY4" fmla="*/ 1615722 h 6042378"/>
                  <a:gd name="connsiteX5" fmla="*/ 2383367 w 6262511"/>
                  <a:gd name="connsiteY5" fmla="*/ 1954388 h 6042378"/>
                  <a:gd name="connsiteX6" fmla="*/ 2662767 w 6262511"/>
                  <a:gd name="connsiteY6" fmla="*/ 2318455 h 6042378"/>
                  <a:gd name="connsiteX7" fmla="*/ 2832100 w 6262511"/>
                  <a:gd name="connsiteY7" fmla="*/ 2563988 h 6042378"/>
                  <a:gd name="connsiteX8" fmla="*/ 3001434 w 6262511"/>
                  <a:gd name="connsiteY8" fmla="*/ 2767188 h 6042378"/>
                  <a:gd name="connsiteX9" fmla="*/ 3114400 w 6262511"/>
                  <a:gd name="connsiteY9" fmla="*/ 2846636 h 6042378"/>
                  <a:gd name="connsiteX10" fmla="*/ 3217740 w 6262511"/>
                  <a:gd name="connsiteY10" fmla="*/ 2921792 h 6042378"/>
                  <a:gd name="connsiteX11" fmla="*/ 3230034 w 6262511"/>
                  <a:gd name="connsiteY11" fmla="*/ 2944988 h 6042378"/>
                  <a:gd name="connsiteX12" fmla="*/ 3255434 w 6262511"/>
                  <a:gd name="connsiteY12" fmla="*/ 2953455 h 6042378"/>
                  <a:gd name="connsiteX13" fmla="*/ 3153834 w 6262511"/>
                  <a:gd name="connsiteY13" fmla="*/ 2970388 h 6042378"/>
                  <a:gd name="connsiteX14" fmla="*/ 3060700 w 6262511"/>
                  <a:gd name="connsiteY14" fmla="*/ 3046588 h 6042378"/>
                  <a:gd name="connsiteX15" fmla="*/ 3043767 w 6262511"/>
                  <a:gd name="connsiteY15" fmla="*/ 3080455 h 6042378"/>
                  <a:gd name="connsiteX16" fmla="*/ 3077634 w 6262511"/>
                  <a:gd name="connsiteY16" fmla="*/ 3114322 h 6042378"/>
                  <a:gd name="connsiteX17" fmla="*/ 3035300 w 6262511"/>
                  <a:gd name="connsiteY17" fmla="*/ 3173588 h 6042378"/>
                  <a:gd name="connsiteX18" fmla="*/ 3069167 w 6262511"/>
                  <a:gd name="connsiteY18" fmla="*/ 3207455 h 6042378"/>
                  <a:gd name="connsiteX19" fmla="*/ 3035300 w 6262511"/>
                  <a:gd name="connsiteY19" fmla="*/ 3275188 h 6042378"/>
                  <a:gd name="connsiteX20" fmla="*/ 3086100 w 6262511"/>
                  <a:gd name="connsiteY20" fmla="*/ 3275188 h 6042378"/>
                  <a:gd name="connsiteX21" fmla="*/ 3128434 w 6262511"/>
                  <a:gd name="connsiteY21" fmla="*/ 3283655 h 6042378"/>
                  <a:gd name="connsiteX22" fmla="*/ 3179234 w 6262511"/>
                  <a:gd name="connsiteY22" fmla="*/ 3325988 h 6042378"/>
                  <a:gd name="connsiteX23" fmla="*/ 3170767 w 6262511"/>
                  <a:gd name="connsiteY23" fmla="*/ 3368322 h 6042378"/>
                  <a:gd name="connsiteX24" fmla="*/ 3153834 w 6262511"/>
                  <a:gd name="connsiteY24" fmla="*/ 3393722 h 6042378"/>
                  <a:gd name="connsiteX25" fmla="*/ 3238500 w 6262511"/>
                  <a:gd name="connsiteY25" fmla="*/ 3376788 h 6042378"/>
                  <a:gd name="connsiteX26" fmla="*/ 3221567 w 6262511"/>
                  <a:gd name="connsiteY26" fmla="*/ 3427588 h 6042378"/>
                  <a:gd name="connsiteX27" fmla="*/ 3306234 w 6262511"/>
                  <a:gd name="connsiteY27" fmla="*/ 3427588 h 6042378"/>
                  <a:gd name="connsiteX28" fmla="*/ 3314700 w 6262511"/>
                  <a:gd name="connsiteY28" fmla="*/ 3520722 h 6042378"/>
                  <a:gd name="connsiteX29" fmla="*/ 3331634 w 6262511"/>
                  <a:gd name="connsiteY29" fmla="*/ 3579988 h 6042378"/>
                  <a:gd name="connsiteX30" fmla="*/ 3441700 w 6262511"/>
                  <a:gd name="connsiteY30" fmla="*/ 3554588 h 6042378"/>
                  <a:gd name="connsiteX31" fmla="*/ 3517900 w 6262511"/>
                  <a:gd name="connsiteY31" fmla="*/ 3478388 h 6042378"/>
                  <a:gd name="connsiteX32" fmla="*/ 3568700 w 6262511"/>
                  <a:gd name="connsiteY32" fmla="*/ 3385255 h 6042378"/>
                  <a:gd name="connsiteX33" fmla="*/ 3619500 w 6262511"/>
                  <a:gd name="connsiteY33" fmla="*/ 3342922 h 6042378"/>
                  <a:gd name="connsiteX34" fmla="*/ 3681203 w 6262511"/>
                  <a:gd name="connsiteY34" fmla="*/ 3438491 h 6042378"/>
                  <a:gd name="connsiteX35" fmla="*/ 3855754 w 6262511"/>
                  <a:gd name="connsiteY35" fmla="*/ 3591470 h 6042378"/>
                  <a:gd name="connsiteX36" fmla="*/ 4305300 w 6262511"/>
                  <a:gd name="connsiteY36" fmla="*/ 3884788 h 6042378"/>
                  <a:gd name="connsiteX37" fmla="*/ 4652434 w 6262511"/>
                  <a:gd name="connsiteY37" fmla="*/ 4096455 h 6042378"/>
                  <a:gd name="connsiteX38" fmla="*/ 4838700 w 6262511"/>
                  <a:gd name="connsiteY38" fmla="*/ 4172655 h 6042378"/>
                  <a:gd name="connsiteX39" fmla="*/ 4965700 w 6262511"/>
                  <a:gd name="connsiteY39" fmla="*/ 4291188 h 6042378"/>
                  <a:gd name="connsiteX40" fmla="*/ 5549900 w 6262511"/>
                  <a:gd name="connsiteY40" fmla="*/ 4858455 h 6042378"/>
                  <a:gd name="connsiteX41" fmla="*/ 6057900 w 6262511"/>
                  <a:gd name="connsiteY41" fmla="*/ 5197122 h 6042378"/>
                  <a:gd name="connsiteX42" fmla="*/ 6176434 w 6262511"/>
                  <a:gd name="connsiteY42" fmla="*/ 5264855 h 6042378"/>
                  <a:gd name="connsiteX43" fmla="*/ 6167967 w 6262511"/>
                  <a:gd name="connsiteY43" fmla="*/ 5349522 h 6042378"/>
                  <a:gd name="connsiteX44" fmla="*/ 6007100 w 6262511"/>
                  <a:gd name="connsiteY44" fmla="*/ 5281788 h 6042378"/>
                  <a:gd name="connsiteX45" fmla="*/ 5795434 w 6262511"/>
                  <a:gd name="connsiteY45" fmla="*/ 5129388 h 6042378"/>
                  <a:gd name="connsiteX46" fmla="*/ 5659967 w 6262511"/>
                  <a:gd name="connsiteY46" fmla="*/ 5044722 h 6042378"/>
                  <a:gd name="connsiteX47" fmla="*/ 5659967 w 6262511"/>
                  <a:gd name="connsiteY47" fmla="*/ 5044722 h 6042378"/>
                  <a:gd name="connsiteX48" fmla="*/ 5770034 w 6262511"/>
                  <a:gd name="connsiteY48" fmla="*/ 5171722 h 6042378"/>
                  <a:gd name="connsiteX49" fmla="*/ 6125634 w 6262511"/>
                  <a:gd name="connsiteY49" fmla="*/ 5476522 h 6042378"/>
                  <a:gd name="connsiteX50" fmla="*/ 6227234 w 6262511"/>
                  <a:gd name="connsiteY50" fmla="*/ 5578122 h 6042378"/>
                  <a:gd name="connsiteX51" fmla="*/ 6261100 w 6262511"/>
                  <a:gd name="connsiteY51" fmla="*/ 5637388 h 6042378"/>
                  <a:gd name="connsiteX52" fmla="*/ 6218767 w 6262511"/>
                  <a:gd name="connsiteY52" fmla="*/ 5654322 h 6042378"/>
                  <a:gd name="connsiteX53" fmla="*/ 6083300 w 6262511"/>
                  <a:gd name="connsiteY53" fmla="*/ 5569655 h 6042378"/>
                  <a:gd name="connsiteX54" fmla="*/ 5888567 w 6262511"/>
                  <a:gd name="connsiteY54" fmla="*/ 5374922 h 6042378"/>
                  <a:gd name="connsiteX55" fmla="*/ 5753100 w 6262511"/>
                  <a:gd name="connsiteY55" fmla="*/ 5230988 h 6042378"/>
                  <a:gd name="connsiteX56" fmla="*/ 5676900 w 6262511"/>
                  <a:gd name="connsiteY56" fmla="*/ 5163255 h 6042378"/>
                  <a:gd name="connsiteX57" fmla="*/ 5659967 w 6262511"/>
                  <a:gd name="connsiteY57" fmla="*/ 5163255 h 6042378"/>
                  <a:gd name="connsiteX58" fmla="*/ 5668434 w 6262511"/>
                  <a:gd name="connsiteY58" fmla="*/ 5188655 h 6042378"/>
                  <a:gd name="connsiteX59" fmla="*/ 5939367 w 6262511"/>
                  <a:gd name="connsiteY59" fmla="*/ 5578122 h 6042378"/>
                  <a:gd name="connsiteX60" fmla="*/ 6134100 w 6262511"/>
                  <a:gd name="connsiteY60" fmla="*/ 5840588 h 6042378"/>
                  <a:gd name="connsiteX61" fmla="*/ 6117167 w 6262511"/>
                  <a:gd name="connsiteY61" fmla="*/ 5899855 h 6042378"/>
                  <a:gd name="connsiteX62" fmla="*/ 6032500 w 6262511"/>
                  <a:gd name="connsiteY62" fmla="*/ 5798255 h 6042378"/>
                  <a:gd name="connsiteX63" fmla="*/ 5846234 w 6262511"/>
                  <a:gd name="connsiteY63" fmla="*/ 5552722 h 6042378"/>
                  <a:gd name="connsiteX64" fmla="*/ 5719234 w 6262511"/>
                  <a:gd name="connsiteY64" fmla="*/ 5374922 h 6042378"/>
                  <a:gd name="connsiteX65" fmla="*/ 5617634 w 6262511"/>
                  <a:gd name="connsiteY65" fmla="*/ 5264855 h 6042378"/>
                  <a:gd name="connsiteX66" fmla="*/ 5617634 w 6262511"/>
                  <a:gd name="connsiteY66" fmla="*/ 5264855 h 6042378"/>
                  <a:gd name="connsiteX67" fmla="*/ 5617634 w 6262511"/>
                  <a:gd name="connsiteY67" fmla="*/ 5307188 h 6042378"/>
                  <a:gd name="connsiteX68" fmla="*/ 5803900 w 6262511"/>
                  <a:gd name="connsiteY68" fmla="*/ 5637388 h 6042378"/>
                  <a:gd name="connsiteX69" fmla="*/ 5930900 w 6262511"/>
                  <a:gd name="connsiteY69" fmla="*/ 5908322 h 6042378"/>
                  <a:gd name="connsiteX70" fmla="*/ 5956300 w 6262511"/>
                  <a:gd name="connsiteY70" fmla="*/ 5984522 h 6042378"/>
                  <a:gd name="connsiteX71" fmla="*/ 5905500 w 6262511"/>
                  <a:gd name="connsiteY71" fmla="*/ 5976055 h 6042378"/>
                  <a:gd name="connsiteX72" fmla="*/ 5744634 w 6262511"/>
                  <a:gd name="connsiteY72" fmla="*/ 5738988 h 6042378"/>
                  <a:gd name="connsiteX73" fmla="*/ 5575300 w 6262511"/>
                  <a:gd name="connsiteY73" fmla="*/ 5442655 h 6042378"/>
                  <a:gd name="connsiteX74" fmla="*/ 5516034 w 6262511"/>
                  <a:gd name="connsiteY74" fmla="*/ 5341055 h 6042378"/>
                  <a:gd name="connsiteX75" fmla="*/ 5490634 w 6262511"/>
                  <a:gd name="connsiteY75" fmla="*/ 5349522 h 6042378"/>
                  <a:gd name="connsiteX76" fmla="*/ 5524500 w 6262511"/>
                  <a:gd name="connsiteY76" fmla="*/ 5434188 h 6042378"/>
                  <a:gd name="connsiteX77" fmla="*/ 5643034 w 6262511"/>
                  <a:gd name="connsiteY77" fmla="*/ 5713588 h 6042378"/>
                  <a:gd name="connsiteX78" fmla="*/ 5719234 w 6262511"/>
                  <a:gd name="connsiteY78" fmla="*/ 5959122 h 6042378"/>
                  <a:gd name="connsiteX79" fmla="*/ 5693834 w 6262511"/>
                  <a:gd name="connsiteY79" fmla="*/ 6035322 h 6042378"/>
                  <a:gd name="connsiteX80" fmla="*/ 5583767 w 6262511"/>
                  <a:gd name="connsiteY80" fmla="*/ 5916788 h 6042378"/>
                  <a:gd name="connsiteX81" fmla="*/ 5465234 w 6262511"/>
                  <a:gd name="connsiteY81" fmla="*/ 5611988 h 6042378"/>
                  <a:gd name="connsiteX82" fmla="*/ 5389034 w 6262511"/>
                  <a:gd name="connsiteY82" fmla="*/ 5459588 h 6042378"/>
                  <a:gd name="connsiteX83" fmla="*/ 5355167 w 6262511"/>
                  <a:gd name="connsiteY83" fmla="*/ 5408788 h 6042378"/>
                  <a:gd name="connsiteX84" fmla="*/ 5355167 w 6262511"/>
                  <a:gd name="connsiteY84" fmla="*/ 5527322 h 6042378"/>
                  <a:gd name="connsiteX85" fmla="*/ 5431367 w 6262511"/>
                  <a:gd name="connsiteY85" fmla="*/ 5789788 h 6042378"/>
                  <a:gd name="connsiteX86" fmla="*/ 5431367 w 6262511"/>
                  <a:gd name="connsiteY86" fmla="*/ 5908322 h 6042378"/>
                  <a:gd name="connsiteX87" fmla="*/ 5431367 w 6262511"/>
                  <a:gd name="connsiteY87" fmla="*/ 5933722 h 6042378"/>
                  <a:gd name="connsiteX88" fmla="*/ 5312834 w 6262511"/>
                  <a:gd name="connsiteY88" fmla="*/ 5823655 h 6042378"/>
                  <a:gd name="connsiteX89" fmla="*/ 5236634 w 6262511"/>
                  <a:gd name="connsiteY89" fmla="*/ 5645855 h 6042378"/>
                  <a:gd name="connsiteX90" fmla="*/ 5219700 w 6262511"/>
                  <a:gd name="connsiteY90" fmla="*/ 5535788 h 6042378"/>
                  <a:gd name="connsiteX91" fmla="*/ 5194300 w 6262511"/>
                  <a:gd name="connsiteY91" fmla="*/ 5535788 h 6042378"/>
                  <a:gd name="connsiteX92" fmla="*/ 5185834 w 6262511"/>
                  <a:gd name="connsiteY92" fmla="*/ 5586588 h 6042378"/>
                  <a:gd name="connsiteX93" fmla="*/ 5185834 w 6262511"/>
                  <a:gd name="connsiteY93" fmla="*/ 5671255 h 6042378"/>
                  <a:gd name="connsiteX94" fmla="*/ 5185834 w 6262511"/>
                  <a:gd name="connsiteY94" fmla="*/ 5713588 h 6042378"/>
                  <a:gd name="connsiteX95" fmla="*/ 5118100 w 6262511"/>
                  <a:gd name="connsiteY95" fmla="*/ 5713588 h 6042378"/>
                  <a:gd name="connsiteX96" fmla="*/ 5033434 w 6262511"/>
                  <a:gd name="connsiteY96" fmla="*/ 5620455 h 6042378"/>
                  <a:gd name="connsiteX97" fmla="*/ 4999567 w 6262511"/>
                  <a:gd name="connsiteY97" fmla="*/ 5578122 h 6042378"/>
                  <a:gd name="connsiteX98" fmla="*/ 4999567 w 6262511"/>
                  <a:gd name="connsiteY98" fmla="*/ 5518855 h 6042378"/>
                  <a:gd name="connsiteX99" fmla="*/ 4948767 w 6262511"/>
                  <a:gd name="connsiteY99" fmla="*/ 5586588 h 6042378"/>
                  <a:gd name="connsiteX100" fmla="*/ 4813300 w 6262511"/>
                  <a:gd name="connsiteY100" fmla="*/ 5510388 h 6042378"/>
                  <a:gd name="connsiteX101" fmla="*/ 4787900 w 6262511"/>
                  <a:gd name="connsiteY101" fmla="*/ 5484988 h 6042378"/>
                  <a:gd name="connsiteX102" fmla="*/ 4787900 w 6262511"/>
                  <a:gd name="connsiteY102" fmla="*/ 5425722 h 6042378"/>
                  <a:gd name="connsiteX103" fmla="*/ 4728634 w 6262511"/>
                  <a:gd name="connsiteY103" fmla="*/ 5459588 h 6042378"/>
                  <a:gd name="connsiteX104" fmla="*/ 4643967 w 6262511"/>
                  <a:gd name="connsiteY104" fmla="*/ 5417255 h 6042378"/>
                  <a:gd name="connsiteX105" fmla="*/ 4618567 w 6262511"/>
                  <a:gd name="connsiteY105" fmla="*/ 5357988 h 6042378"/>
                  <a:gd name="connsiteX106" fmla="*/ 4584700 w 6262511"/>
                  <a:gd name="connsiteY106" fmla="*/ 5349522 h 6042378"/>
                  <a:gd name="connsiteX107" fmla="*/ 4491567 w 6262511"/>
                  <a:gd name="connsiteY107" fmla="*/ 5366455 h 6042378"/>
                  <a:gd name="connsiteX108" fmla="*/ 4440767 w 6262511"/>
                  <a:gd name="connsiteY108" fmla="*/ 5341055 h 6042378"/>
                  <a:gd name="connsiteX109" fmla="*/ 4415367 w 6262511"/>
                  <a:gd name="connsiteY109" fmla="*/ 5315655 h 6042378"/>
                  <a:gd name="connsiteX110" fmla="*/ 4406900 w 6262511"/>
                  <a:gd name="connsiteY110" fmla="*/ 5273322 h 6042378"/>
                  <a:gd name="connsiteX111" fmla="*/ 4406900 w 6262511"/>
                  <a:gd name="connsiteY111" fmla="*/ 5239455 h 6042378"/>
                  <a:gd name="connsiteX112" fmla="*/ 4347634 w 6262511"/>
                  <a:gd name="connsiteY112" fmla="*/ 5247922 h 6042378"/>
                  <a:gd name="connsiteX113" fmla="*/ 4296834 w 6262511"/>
                  <a:gd name="connsiteY113" fmla="*/ 5247922 h 6042378"/>
                  <a:gd name="connsiteX114" fmla="*/ 4262967 w 6262511"/>
                  <a:gd name="connsiteY114" fmla="*/ 5214055 h 6042378"/>
                  <a:gd name="connsiteX115" fmla="*/ 4262967 w 6262511"/>
                  <a:gd name="connsiteY115" fmla="*/ 5197122 h 6042378"/>
                  <a:gd name="connsiteX116" fmla="*/ 4203700 w 6262511"/>
                  <a:gd name="connsiteY116" fmla="*/ 5205588 h 6042378"/>
                  <a:gd name="connsiteX117" fmla="*/ 4161367 w 6262511"/>
                  <a:gd name="connsiteY117" fmla="*/ 5188655 h 6042378"/>
                  <a:gd name="connsiteX118" fmla="*/ 4127500 w 6262511"/>
                  <a:gd name="connsiteY118" fmla="*/ 5154788 h 6042378"/>
                  <a:gd name="connsiteX119" fmla="*/ 4102100 w 6262511"/>
                  <a:gd name="connsiteY119" fmla="*/ 5103988 h 6042378"/>
                  <a:gd name="connsiteX120" fmla="*/ 4068234 w 6262511"/>
                  <a:gd name="connsiteY120" fmla="*/ 5120922 h 6042378"/>
                  <a:gd name="connsiteX121" fmla="*/ 3983567 w 6262511"/>
                  <a:gd name="connsiteY121" fmla="*/ 5120922 h 6042378"/>
                  <a:gd name="connsiteX122" fmla="*/ 3958167 w 6262511"/>
                  <a:gd name="connsiteY122" fmla="*/ 5078588 h 6042378"/>
                  <a:gd name="connsiteX123" fmla="*/ 3958167 w 6262511"/>
                  <a:gd name="connsiteY123" fmla="*/ 5019322 h 6042378"/>
                  <a:gd name="connsiteX124" fmla="*/ 3932767 w 6262511"/>
                  <a:gd name="connsiteY124" fmla="*/ 5019322 h 6042378"/>
                  <a:gd name="connsiteX125" fmla="*/ 3890434 w 6262511"/>
                  <a:gd name="connsiteY125" fmla="*/ 5019322 h 6042378"/>
                  <a:gd name="connsiteX126" fmla="*/ 3729567 w 6262511"/>
                  <a:gd name="connsiteY126" fmla="*/ 4892322 h 6042378"/>
                  <a:gd name="connsiteX127" fmla="*/ 3678767 w 6262511"/>
                  <a:gd name="connsiteY127" fmla="*/ 4824588 h 6042378"/>
                  <a:gd name="connsiteX128" fmla="*/ 3636434 w 6262511"/>
                  <a:gd name="connsiteY128" fmla="*/ 4824588 h 6042378"/>
                  <a:gd name="connsiteX129" fmla="*/ 3594100 w 6262511"/>
                  <a:gd name="connsiteY129" fmla="*/ 4816122 h 6042378"/>
                  <a:gd name="connsiteX130" fmla="*/ 3577167 w 6262511"/>
                  <a:gd name="connsiteY130" fmla="*/ 4773788 h 6042378"/>
                  <a:gd name="connsiteX131" fmla="*/ 3577167 w 6262511"/>
                  <a:gd name="connsiteY131" fmla="*/ 4722988 h 6042378"/>
                  <a:gd name="connsiteX132" fmla="*/ 3568700 w 6262511"/>
                  <a:gd name="connsiteY132" fmla="*/ 4714522 h 6042378"/>
                  <a:gd name="connsiteX133" fmla="*/ 3517900 w 6262511"/>
                  <a:gd name="connsiteY133" fmla="*/ 4714522 h 6042378"/>
                  <a:gd name="connsiteX134" fmla="*/ 3484034 w 6262511"/>
                  <a:gd name="connsiteY134" fmla="*/ 4697588 h 6042378"/>
                  <a:gd name="connsiteX135" fmla="*/ 3458634 w 6262511"/>
                  <a:gd name="connsiteY135" fmla="*/ 4646788 h 6042378"/>
                  <a:gd name="connsiteX136" fmla="*/ 3458634 w 6262511"/>
                  <a:gd name="connsiteY136" fmla="*/ 4629855 h 6042378"/>
                  <a:gd name="connsiteX137" fmla="*/ 3407834 w 6262511"/>
                  <a:gd name="connsiteY137" fmla="*/ 4646788 h 6042378"/>
                  <a:gd name="connsiteX138" fmla="*/ 3382434 w 6262511"/>
                  <a:gd name="connsiteY138" fmla="*/ 4646788 h 6042378"/>
                  <a:gd name="connsiteX139" fmla="*/ 3373967 w 6262511"/>
                  <a:gd name="connsiteY139" fmla="*/ 4587522 h 6042378"/>
                  <a:gd name="connsiteX140" fmla="*/ 3365500 w 6262511"/>
                  <a:gd name="connsiteY140" fmla="*/ 4562122 h 6042378"/>
                  <a:gd name="connsiteX141" fmla="*/ 3357034 w 6262511"/>
                  <a:gd name="connsiteY141" fmla="*/ 4562122 h 6042378"/>
                  <a:gd name="connsiteX142" fmla="*/ 3306234 w 6262511"/>
                  <a:gd name="connsiteY142" fmla="*/ 4562122 h 6042378"/>
                  <a:gd name="connsiteX143" fmla="*/ 3272367 w 6262511"/>
                  <a:gd name="connsiteY143" fmla="*/ 4562122 h 6042378"/>
                  <a:gd name="connsiteX144" fmla="*/ 3238500 w 6262511"/>
                  <a:gd name="connsiteY144" fmla="*/ 4545188 h 6042378"/>
                  <a:gd name="connsiteX145" fmla="*/ 3230034 w 6262511"/>
                  <a:gd name="connsiteY145" fmla="*/ 4502855 h 6042378"/>
                  <a:gd name="connsiteX146" fmla="*/ 3213100 w 6262511"/>
                  <a:gd name="connsiteY146" fmla="*/ 4485922 h 6042378"/>
                  <a:gd name="connsiteX147" fmla="*/ 3213100 w 6262511"/>
                  <a:gd name="connsiteY147" fmla="*/ 4477455 h 6042378"/>
                  <a:gd name="connsiteX148" fmla="*/ 3187700 w 6262511"/>
                  <a:gd name="connsiteY148" fmla="*/ 4477455 h 6042378"/>
                  <a:gd name="connsiteX149" fmla="*/ 3145367 w 6262511"/>
                  <a:gd name="connsiteY149" fmla="*/ 4485922 h 6042378"/>
                  <a:gd name="connsiteX150" fmla="*/ 3111500 w 6262511"/>
                  <a:gd name="connsiteY150" fmla="*/ 4468988 h 6042378"/>
                  <a:gd name="connsiteX151" fmla="*/ 3111500 w 6262511"/>
                  <a:gd name="connsiteY151" fmla="*/ 4426655 h 6042378"/>
                  <a:gd name="connsiteX152" fmla="*/ 3111500 w 6262511"/>
                  <a:gd name="connsiteY152" fmla="*/ 4401255 h 6042378"/>
                  <a:gd name="connsiteX153" fmla="*/ 3094567 w 6262511"/>
                  <a:gd name="connsiteY153" fmla="*/ 4375855 h 6042378"/>
                  <a:gd name="connsiteX154" fmla="*/ 3018367 w 6262511"/>
                  <a:gd name="connsiteY154" fmla="*/ 4341988 h 6042378"/>
                  <a:gd name="connsiteX155" fmla="*/ 2992967 w 6262511"/>
                  <a:gd name="connsiteY155" fmla="*/ 4291188 h 6042378"/>
                  <a:gd name="connsiteX156" fmla="*/ 2942167 w 6262511"/>
                  <a:gd name="connsiteY156" fmla="*/ 4308122 h 6042378"/>
                  <a:gd name="connsiteX157" fmla="*/ 2916767 w 6262511"/>
                  <a:gd name="connsiteY157" fmla="*/ 4274255 h 6042378"/>
                  <a:gd name="connsiteX158" fmla="*/ 2908300 w 6262511"/>
                  <a:gd name="connsiteY158" fmla="*/ 4214988 h 6042378"/>
                  <a:gd name="connsiteX159" fmla="*/ 2899834 w 6262511"/>
                  <a:gd name="connsiteY159" fmla="*/ 4206522 h 6042378"/>
                  <a:gd name="connsiteX160" fmla="*/ 2840567 w 6262511"/>
                  <a:gd name="connsiteY160" fmla="*/ 4206522 h 6042378"/>
                  <a:gd name="connsiteX161" fmla="*/ 2815167 w 6262511"/>
                  <a:gd name="connsiteY161" fmla="*/ 4206522 h 6042378"/>
                  <a:gd name="connsiteX162" fmla="*/ 2781300 w 6262511"/>
                  <a:gd name="connsiteY162" fmla="*/ 4181122 h 6042378"/>
                  <a:gd name="connsiteX163" fmla="*/ 2781300 w 6262511"/>
                  <a:gd name="connsiteY163" fmla="*/ 4130322 h 6042378"/>
                  <a:gd name="connsiteX164" fmla="*/ 2730500 w 6262511"/>
                  <a:gd name="connsiteY164" fmla="*/ 4087988 h 6042378"/>
                  <a:gd name="connsiteX165" fmla="*/ 2705100 w 6262511"/>
                  <a:gd name="connsiteY165" fmla="*/ 4054122 h 6042378"/>
                  <a:gd name="connsiteX166" fmla="*/ 2628900 w 6262511"/>
                  <a:gd name="connsiteY166" fmla="*/ 4096455 h 6042378"/>
                  <a:gd name="connsiteX167" fmla="*/ 2552700 w 6262511"/>
                  <a:gd name="connsiteY167" fmla="*/ 4121855 h 6042378"/>
                  <a:gd name="connsiteX168" fmla="*/ 2451100 w 6262511"/>
                  <a:gd name="connsiteY168" fmla="*/ 4121855 h 6042378"/>
                  <a:gd name="connsiteX169" fmla="*/ 2332567 w 6262511"/>
                  <a:gd name="connsiteY169" fmla="*/ 4121855 h 6042378"/>
                  <a:gd name="connsiteX170" fmla="*/ 2273300 w 6262511"/>
                  <a:gd name="connsiteY170" fmla="*/ 4121855 h 6042378"/>
                  <a:gd name="connsiteX171" fmla="*/ 2247900 w 6262511"/>
                  <a:gd name="connsiteY171" fmla="*/ 4113388 h 6042378"/>
                  <a:gd name="connsiteX172" fmla="*/ 2366434 w 6262511"/>
                  <a:gd name="connsiteY172" fmla="*/ 4054122 h 6042378"/>
                  <a:gd name="connsiteX173" fmla="*/ 2383367 w 6262511"/>
                  <a:gd name="connsiteY173" fmla="*/ 4028722 h 6042378"/>
                  <a:gd name="connsiteX174" fmla="*/ 2298700 w 6262511"/>
                  <a:gd name="connsiteY174" fmla="*/ 3977922 h 6042378"/>
                  <a:gd name="connsiteX175" fmla="*/ 2264834 w 6262511"/>
                  <a:gd name="connsiteY175" fmla="*/ 3977922 h 6042378"/>
                  <a:gd name="connsiteX176" fmla="*/ 2188634 w 6262511"/>
                  <a:gd name="connsiteY176" fmla="*/ 4011788 h 6042378"/>
                  <a:gd name="connsiteX177" fmla="*/ 2163234 w 6262511"/>
                  <a:gd name="connsiteY177" fmla="*/ 4045655 h 6042378"/>
                  <a:gd name="connsiteX178" fmla="*/ 2137834 w 6262511"/>
                  <a:gd name="connsiteY178" fmla="*/ 4028722 h 6042378"/>
                  <a:gd name="connsiteX179" fmla="*/ 2112434 w 6262511"/>
                  <a:gd name="connsiteY179" fmla="*/ 4028722 h 6042378"/>
                  <a:gd name="connsiteX180" fmla="*/ 2087034 w 6262511"/>
                  <a:gd name="connsiteY180" fmla="*/ 4071055 h 6042378"/>
                  <a:gd name="connsiteX181" fmla="*/ 2078567 w 6262511"/>
                  <a:gd name="connsiteY181" fmla="*/ 4096455 h 6042378"/>
                  <a:gd name="connsiteX182" fmla="*/ 2036234 w 6262511"/>
                  <a:gd name="connsiteY182" fmla="*/ 4062588 h 6042378"/>
                  <a:gd name="connsiteX183" fmla="*/ 2027767 w 6262511"/>
                  <a:gd name="connsiteY183" fmla="*/ 4028722 h 6042378"/>
                  <a:gd name="connsiteX184" fmla="*/ 2070100 w 6262511"/>
                  <a:gd name="connsiteY184" fmla="*/ 4003322 h 6042378"/>
                  <a:gd name="connsiteX185" fmla="*/ 2129367 w 6262511"/>
                  <a:gd name="connsiteY185" fmla="*/ 3986388 h 6042378"/>
                  <a:gd name="connsiteX186" fmla="*/ 2205567 w 6262511"/>
                  <a:gd name="connsiteY186" fmla="*/ 3927122 h 6042378"/>
                  <a:gd name="connsiteX187" fmla="*/ 2205567 w 6262511"/>
                  <a:gd name="connsiteY187" fmla="*/ 3859388 h 6042378"/>
                  <a:gd name="connsiteX188" fmla="*/ 2171700 w 6262511"/>
                  <a:gd name="connsiteY188" fmla="*/ 3825522 h 6042378"/>
                  <a:gd name="connsiteX189" fmla="*/ 2078567 w 6262511"/>
                  <a:gd name="connsiteY189" fmla="*/ 3867855 h 6042378"/>
                  <a:gd name="connsiteX190" fmla="*/ 2010834 w 6262511"/>
                  <a:gd name="connsiteY190" fmla="*/ 3910188 h 6042378"/>
                  <a:gd name="connsiteX191" fmla="*/ 1968500 w 6262511"/>
                  <a:gd name="connsiteY191" fmla="*/ 3918655 h 6042378"/>
                  <a:gd name="connsiteX192" fmla="*/ 1951567 w 6262511"/>
                  <a:gd name="connsiteY192" fmla="*/ 3918655 h 6042378"/>
                  <a:gd name="connsiteX193" fmla="*/ 1951567 w 6262511"/>
                  <a:gd name="connsiteY193" fmla="*/ 3867855 h 6042378"/>
                  <a:gd name="connsiteX194" fmla="*/ 2002367 w 6262511"/>
                  <a:gd name="connsiteY194" fmla="*/ 3842455 h 6042378"/>
                  <a:gd name="connsiteX195" fmla="*/ 2053167 w 6262511"/>
                  <a:gd name="connsiteY195" fmla="*/ 3808588 h 6042378"/>
                  <a:gd name="connsiteX196" fmla="*/ 2044700 w 6262511"/>
                  <a:gd name="connsiteY196" fmla="*/ 3740855 h 6042378"/>
                  <a:gd name="connsiteX197" fmla="*/ 2036234 w 6262511"/>
                  <a:gd name="connsiteY197" fmla="*/ 3690055 h 6042378"/>
                  <a:gd name="connsiteX198" fmla="*/ 2129367 w 6262511"/>
                  <a:gd name="connsiteY198" fmla="*/ 3605388 h 6042378"/>
                  <a:gd name="connsiteX199" fmla="*/ 2171700 w 6262511"/>
                  <a:gd name="connsiteY199" fmla="*/ 3529188 h 6042378"/>
                  <a:gd name="connsiteX200" fmla="*/ 2120900 w 6262511"/>
                  <a:gd name="connsiteY200" fmla="*/ 3503788 h 6042378"/>
                  <a:gd name="connsiteX201" fmla="*/ 2019300 w 6262511"/>
                  <a:gd name="connsiteY201" fmla="*/ 3385255 h 6042378"/>
                  <a:gd name="connsiteX202" fmla="*/ 1993900 w 6262511"/>
                  <a:gd name="connsiteY202" fmla="*/ 3376788 h 6042378"/>
                  <a:gd name="connsiteX203" fmla="*/ 1934634 w 6262511"/>
                  <a:gd name="connsiteY203" fmla="*/ 3300588 h 6042378"/>
                  <a:gd name="connsiteX204" fmla="*/ 1934634 w 6262511"/>
                  <a:gd name="connsiteY204" fmla="*/ 3292122 h 6042378"/>
                  <a:gd name="connsiteX205" fmla="*/ 1892300 w 6262511"/>
                  <a:gd name="connsiteY205" fmla="*/ 3292122 h 6042378"/>
                  <a:gd name="connsiteX206" fmla="*/ 1866900 w 6262511"/>
                  <a:gd name="connsiteY206" fmla="*/ 3249788 h 6042378"/>
                  <a:gd name="connsiteX207" fmla="*/ 1799167 w 6262511"/>
                  <a:gd name="connsiteY207" fmla="*/ 3198988 h 6042378"/>
                  <a:gd name="connsiteX208" fmla="*/ 1765300 w 6262511"/>
                  <a:gd name="connsiteY208" fmla="*/ 3114322 h 6042378"/>
                  <a:gd name="connsiteX209" fmla="*/ 1706034 w 6262511"/>
                  <a:gd name="connsiteY209" fmla="*/ 3088922 h 6042378"/>
                  <a:gd name="connsiteX210" fmla="*/ 1680634 w 6262511"/>
                  <a:gd name="connsiteY210" fmla="*/ 3021188 h 6042378"/>
                  <a:gd name="connsiteX211" fmla="*/ 1612900 w 6262511"/>
                  <a:gd name="connsiteY211" fmla="*/ 3012722 h 6042378"/>
                  <a:gd name="connsiteX212" fmla="*/ 1595967 w 6262511"/>
                  <a:gd name="connsiteY212" fmla="*/ 2936522 h 6042378"/>
                  <a:gd name="connsiteX213" fmla="*/ 1570567 w 6262511"/>
                  <a:gd name="connsiteY213" fmla="*/ 2894188 h 6042378"/>
                  <a:gd name="connsiteX214" fmla="*/ 1485900 w 6262511"/>
                  <a:gd name="connsiteY214" fmla="*/ 2860322 h 6042378"/>
                  <a:gd name="connsiteX215" fmla="*/ 1468967 w 6262511"/>
                  <a:gd name="connsiteY215" fmla="*/ 2809522 h 6042378"/>
                  <a:gd name="connsiteX216" fmla="*/ 1443567 w 6262511"/>
                  <a:gd name="connsiteY216" fmla="*/ 2750255 h 6042378"/>
                  <a:gd name="connsiteX217" fmla="*/ 1409700 w 6262511"/>
                  <a:gd name="connsiteY217" fmla="*/ 2750255 h 6042378"/>
                  <a:gd name="connsiteX218" fmla="*/ 1401234 w 6262511"/>
                  <a:gd name="connsiteY218" fmla="*/ 2674055 h 6042378"/>
                  <a:gd name="connsiteX219" fmla="*/ 1308100 w 6262511"/>
                  <a:gd name="connsiteY219" fmla="*/ 2623255 h 6042378"/>
                  <a:gd name="connsiteX220" fmla="*/ 1308100 w 6262511"/>
                  <a:gd name="connsiteY220" fmla="*/ 2563988 h 6042378"/>
                  <a:gd name="connsiteX221" fmla="*/ 1248834 w 6262511"/>
                  <a:gd name="connsiteY221" fmla="*/ 2538588 h 6042378"/>
                  <a:gd name="connsiteX222" fmla="*/ 1189567 w 6262511"/>
                  <a:gd name="connsiteY222" fmla="*/ 2496255 h 6042378"/>
                  <a:gd name="connsiteX223" fmla="*/ 1189567 w 6262511"/>
                  <a:gd name="connsiteY223" fmla="*/ 2462388 h 6042378"/>
                  <a:gd name="connsiteX224" fmla="*/ 1113367 w 6262511"/>
                  <a:gd name="connsiteY224" fmla="*/ 2335388 h 6042378"/>
                  <a:gd name="connsiteX225" fmla="*/ 1028700 w 6262511"/>
                  <a:gd name="connsiteY225" fmla="*/ 2284588 h 6042378"/>
                  <a:gd name="connsiteX226" fmla="*/ 1003300 w 6262511"/>
                  <a:gd name="connsiteY226" fmla="*/ 2199922 h 6042378"/>
                  <a:gd name="connsiteX227" fmla="*/ 952500 w 6262511"/>
                  <a:gd name="connsiteY227" fmla="*/ 2157588 h 6042378"/>
                  <a:gd name="connsiteX228" fmla="*/ 901700 w 6262511"/>
                  <a:gd name="connsiteY228" fmla="*/ 2132188 h 6042378"/>
                  <a:gd name="connsiteX229" fmla="*/ 910167 w 6262511"/>
                  <a:gd name="connsiteY229" fmla="*/ 2039055 h 6042378"/>
                  <a:gd name="connsiteX230" fmla="*/ 859367 w 6262511"/>
                  <a:gd name="connsiteY230" fmla="*/ 1971322 h 6042378"/>
                  <a:gd name="connsiteX231" fmla="*/ 833967 w 6262511"/>
                  <a:gd name="connsiteY231" fmla="*/ 1912055 h 6042378"/>
                  <a:gd name="connsiteX232" fmla="*/ 791634 w 6262511"/>
                  <a:gd name="connsiteY232" fmla="*/ 1852788 h 6042378"/>
                  <a:gd name="connsiteX233" fmla="*/ 783167 w 6262511"/>
                  <a:gd name="connsiteY233" fmla="*/ 1793522 h 6042378"/>
                  <a:gd name="connsiteX234" fmla="*/ 774700 w 6262511"/>
                  <a:gd name="connsiteY234" fmla="*/ 1759655 h 6042378"/>
                  <a:gd name="connsiteX235" fmla="*/ 664634 w 6262511"/>
                  <a:gd name="connsiteY235" fmla="*/ 1717322 h 6042378"/>
                  <a:gd name="connsiteX236" fmla="*/ 664634 w 6262511"/>
                  <a:gd name="connsiteY236" fmla="*/ 1658055 h 6042378"/>
                  <a:gd name="connsiteX237" fmla="*/ 664634 w 6262511"/>
                  <a:gd name="connsiteY237" fmla="*/ 1598788 h 6042378"/>
                  <a:gd name="connsiteX238" fmla="*/ 647700 w 6262511"/>
                  <a:gd name="connsiteY238" fmla="*/ 1556455 h 6042378"/>
                  <a:gd name="connsiteX239" fmla="*/ 571500 w 6262511"/>
                  <a:gd name="connsiteY239" fmla="*/ 1522588 h 6042378"/>
                  <a:gd name="connsiteX240" fmla="*/ 529167 w 6262511"/>
                  <a:gd name="connsiteY240" fmla="*/ 1471788 h 6042378"/>
                  <a:gd name="connsiteX241" fmla="*/ 529167 w 6262511"/>
                  <a:gd name="connsiteY241" fmla="*/ 1387122 h 6042378"/>
                  <a:gd name="connsiteX242" fmla="*/ 495300 w 6262511"/>
                  <a:gd name="connsiteY242" fmla="*/ 1319388 h 6042378"/>
                  <a:gd name="connsiteX243" fmla="*/ 452967 w 6262511"/>
                  <a:gd name="connsiteY243" fmla="*/ 1260122 h 6042378"/>
                  <a:gd name="connsiteX244" fmla="*/ 452967 w 6262511"/>
                  <a:gd name="connsiteY244" fmla="*/ 1217788 h 6042378"/>
                  <a:gd name="connsiteX245" fmla="*/ 469900 w 6262511"/>
                  <a:gd name="connsiteY245" fmla="*/ 1175455 h 6042378"/>
                  <a:gd name="connsiteX246" fmla="*/ 427567 w 6262511"/>
                  <a:gd name="connsiteY246" fmla="*/ 1141588 h 6042378"/>
                  <a:gd name="connsiteX247" fmla="*/ 300567 w 6262511"/>
                  <a:gd name="connsiteY247" fmla="*/ 1065388 h 6042378"/>
                  <a:gd name="connsiteX248" fmla="*/ 232834 w 6262511"/>
                  <a:gd name="connsiteY248" fmla="*/ 1023055 h 6042378"/>
                  <a:gd name="connsiteX249" fmla="*/ 232834 w 6262511"/>
                  <a:gd name="connsiteY249" fmla="*/ 997655 h 6042378"/>
                  <a:gd name="connsiteX250" fmla="*/ 325967 w 6262511"/>
                  <a:gd name="connsiteY250" fmla="*/ 972255 h 6042378"/>
                  <a:gd name="connsiteX251" fmla="*/ 402167 w 6262511"/>
                  <a:gd name="connsiteY251" fmla="*/ 1006122 h 6042378"/>
                  <a:gd name="connsiteX252" fmla="*/ 469900 w 6262511"/>
                  <a:gd name="connsiteY252" fmla="*/ 1039988 h 6042378"/>
                  <a:gd name="connsiteX253" fmla="*/ 486834 w 6262511"/>
                  <a:gd name="connsiteY253" fmla="*/ 1039988 h 6042378"/>
                  <a:gd name="connsiteX254" fmla="*/ 529167 w 6262511"/>
                  <a:gd name="connsiteY254" fmla="*/ 1023055 h 6042378"/>
                  <a:gd name="connsiteX255" fmla="*/ 461434 w 6262511"/>
                  <a:gd name="connsiteY255" fmla="*/ 963788 h 6042378"/>
                  <a:gd name="connsiteX256" fmla="*/ 190500 w 6262511"/>
                  <a:gd name="connsiteY256" fmla="*/ 862188 h 6042378"/>
                  <a:gd name="connsiteX257" fmla="*/ 80434 w 6262511"/>
                  <a:gd name="connsiteY257" fmla="*/ 836788 h 6042378"/>
                  <a:gd name="connsiteX258" fmla="*/ 46567 w 6262511"/>
                  <a:gd name="connsiteY258" fmla="*/ 819855 h 6042378"/>
                  <a:gd name="connsiteX259" fmla="*/ 97367 w 6262511"/>
                  <a:gd name="connsiteY259" fmla="*/ 777522 h 6042378"/>
                  <a:gd name="connsiteX260" fmla="*/ 224367 w 6262511"/>
                  <a:gd name="connsiteY260" fmla="*/ 777522 h 6042378"/>
                  <a:gd name="connsiteX261" fmla="*/ 410634 w 6262511"/>
                  <a:gd name="connsiteY261" fmla="*/ 836788 h 6042378"/>
                  <a:gd name="connsiteX262" fmla="*/ 537634 w 6262511"/>
                  <a:gd name="connsiteY262" fmla="*/ 870655 h 6042378"/>
                  <a:gd name="connsiteX263" fmla="*/ 639234 w 6262511"/>
                  <a:gd name="connsiteY263" fmla="*/ 929922 h 6042378"/>
                  <a:gd name="connsiteX264" fmla="*/ 681567 w 6262511"/>
                  <a:gd name="connsiteY264" fmla="*/ 929922 h 6042378"/>
                  <a:gd name="connsiteX265" fmla="*/ 698500 w 6262511"/>
                  <a:gd name="connsiteY265" fmla="*/ 904522 h 6042378"/>
                  <a:gd name="connsiteX266" fmla="*/ 605367 w 6262511"/>
                  <a:gd name="connsiteY266" fmla="*/ 845255 h 6042378"/>
                  <a:gd name="connsiteX267" fmla="*/ 351367 w 6262511"/>
                  <a:gd name="connsiteY267" fmla="*/ 726722 h 6042378"/>
                  <a:gd name="connsiteX268" fmla="*/ 148167 w 6262511"/>
                  <a:gd name="connsiteY268" fmla="*/ 658988 h 6042378"/>
                  <a:gd name="connsiteX269" fmla="*/ 46567 w 6262511"/>
                  <a:gd name="connsiteY269" fmla="*/ 608188 h 6042378"/>
                  <a:gd name="connsiteX270" fmla="*/ 12700 w 6262511"/>
                  <a:gd name="connsiteY270" fmla="*/ 591255 h 6042378"/>
                  <a:gd name="connsiteX271" fmla="*/ 46567 w 6262511"/>
                  <a:gd name="connsiteY271" fmla="*/ 540455 h 6042378"/>
                  <a:gd name="connsiteX272" fmla="*/ 292100 w 6262511"/>
                  <a:gd name="connsiteY272" fmla="*/ 599722 h 6042378"/>
                  <a:gd name="connsiteX273" fmla="*/ 630767 w 6262511"/>
                  <a:gd name="connsiteY273" fmla="*/ 735188 h 6042378"/>
                  <a:gd name="connsiteX274" fmla="*/ 723900 w 6262511"/>
                  <a:gd name="connsiteY274" fmla="*/ 785988 h 6042378"/>
                  <a:gd name="connsiteX275" fmla="*/ 791634 w 6262511"/>
                  <a:gd name="connsiteY275" fmla="*/ 819855 h 6042378"/>
                  <a:gd name="connsiteX276" fmla="*/ 808567 w 6262511"/>
                  <a:gd name="connsiteY276" fmla="*/ 828322 h 6042378"/>
                  <a:gd name="connsiteX277" fmla="*/ 817034 w 6262511"/>
                  <a:gd name="connsiteY277" fmla="*/ 785988 h 6042378"/>
                  <a:gd name="connsiteX278" fmla="*/ 622300 w 6262511"/>
                  <a:gd name="connsiteY278" fmla="*/ 675922 h 6042378"/>
                  <a:gd name="connsiteX279" fmla="*/ 325967 w 6262511"/>
                  <a:gd name="connsiteY279" fmla="*/ 515055 h 6042378"/>
                  <a:gd name="connsiteX280" fmla="*/ 97367 w 6262511"/>
                  <a:gd name="connsiteY280" fmla="*/ 413455 h 6042378"/>
                  <a:gd name="connsiteX281" fmla="*/ 55034 w 6262511"/>
                  <a:gd name="connsiteY281" fmla="*/ 371122 h 6042378"/>
                  <a:gd name="connsiteX282" fmla="*/ 88900 w 6262511"/>
                  <a:gd name="connsiteY282" fmla="*/ 337255 h 6042378"/>
                  <a:gd name="connsiteX283" fmla="*/ 342900 w 6262511"/>
                  <a:gd name="connsiteY283" fmla="*/ 438855 h 6042378"/>
                  <a:gd name="connsiteX284" fmla="*/ 605367 w 6262511"/>
                  <a:gd name="connsiteY284" fmla="*/ 574322 h 6042378"/>
                  <a:gd name="connsiteX285" fmla="*/ 673100 w 6262511"/>
                  <a:gd name="connsiteY285" fmla="*/ 582788 h 6042378"/>
                  <a:gd name="connsiteX286" fmla="*/ 766234 w 6262511"/>
                  <a:gd name="connsiteY286" fmla="*/ 650522 h 6042378"/>
                  <a:gd name="connsiteX287" fmla="*/ 867834 w 6262511"/>
                  <a:gd name="connsiteY287" fmla="*/ 709788 h 6042378"/>
                  <a:gd name="connsiteX288" fmla="*/ 867834 w 6262511"/>
                  <a:gd name="connsiteY288" fmla="*/ 709788 h 6042378"/>
                  <a:gd name="connsiteX289" fmla="*/ 427567 w 6262511"/>
                  <a:gd name="connsiteY289" fmla="*/ 362655 h 6042378"/>
                  <a:gd name="connsiteX290" fmla="*/ 182034 w 6262511"/>
                  <a:gd name="connsiteY290" fmla="*/ 235655 h 6042378"/>
                  <a:gd name="connsiteX291" fmla="*/ 156634 w 6262511"/>
                  <a:gd name="connsiteY291" fmla="*/ 176388 h 6042378"/>
                  <a:gd name="connsiteX292" fmla="*/ 266700 w 6262511"/>
                  <a:gd name="connsiteY292" fmla="*/ 193322 h 6042378"/>
                  <a:gd name="connsiteX293" fmla="*/ 833967 w 6262511"/>
                  <a:gd name="connsiteY293" fmla="*/ 548922 h 6042378"/>
                  <a:gd name="connsiteX294" fmla="*/ 1045634 w 6262511"/>
                  <a:gd name="connsiteY294" fmla="*/ 709788 h 6042378"/>
                  <a:gd name="connsiteX295" fmla="*/ 1045634 w 6262511"/>
                  <a:gd name="connsiteY295" fmla="*/ 709788 h 6042378"/>
                  <a:gd name="connsiteX296" fmla="*/ 918634 w 6262511"/>
                  <a:gd name="connsiteY296" fmla="*/ 574322 h 6042378"/>
                  <a:gd name="connsiteX297" fmla="*/ 630767 w 6262511"/>
                  <a:gd name="connsiteY297" fmla="*/ 337255 h 6042378"/>
                  <a:gd name="connsiteX298" fmla="*/ 444500 w 6262511"/>
                  <a:gd name="connsiteY298" fmla="*/ 159455 h 6042378"/>
                  <a:gd name="connsiteX299" fmla="*/ 410634 w 6262511"/>
                  <a:gd name="connsiteY299" fmla="*/ 32455 h 6042378"/>
                  <a:gd name="connsiteX300" fmla="*/ 486834 w 6262511"/>
                  <a:gd name="connsiteY300" fmla="*/ 40922 h 6042378"/>
                  <a:gd name="connsiteX301" fmla="*/ 723900 w 6262511"/>
                  <a:gd name="connsiteY301" fmla="*/ 277988 h 6042378"/>
                  <a:gd name="connsiteX302" fmla="*/ 927100 w 6262511"/>
                  <a:gd name="connsiteY302" fmla="*/ 464255 h 6042378"/>
                  <a:gd name="connsiteX303" fmla="*/ 1113367 w 6262511"/>
                  <a:gd name="connsiteY303" fmla="*/ 642055 h 6042378"/>
                  <a:gd name="connsiteX304" fmla="*/ 1155700 w 6262511"/>
                  <a:gd name="connsiteY304" fmla="*/ 684388 h 6042378"/>
                  <a:gd name="connsiteX305" fmla="*/ 960967 w 6262511"/>
                  <a:gd name="connsiteY305" fmla="*/ 430388 h 6042378"/>
                  <a:gd name="connsiteX306" fmla="*/ 825500 w 6262511"/>
                  <a:gd name="connsiteY306" fmla="*/ 269522 h 6042378"/>
                  <a:gd name="connsiteX307" fmla="*/ 817034 w 6262511"/>
                  <a:gd name="connsiteY307" fmla="*/ 142522 h 6042378"/>
                  <a:gd name="connsiteX308" fmla="*/ 867834 w 6262511"/>
                  <a:gd name="connsiteY308" fmla="*/ 150988 h 6042378"/>
                  <a:gd name="connsiteX0" fmla="*/ 867834 w 6262511"/>
                  <a:gd name="connsiteY0" fmla="*/ 150988 h 6042378"/>
                  <a:gd name="connsiteX1" fmla="*/ 1265767 w 6262511"/>
                  <a:gd name="connsiteY1" fmla="*/ 658988 h 6042378"/>
                  <a:gd name="connsiteX2" fmla="*/ 1655234 w 6262511"/>
                  <a:gd name="connsiteY2" fmla="*/ 1073855 h 6042378"/>
                  <a:gd name="connsiteX3" fmla="*/ 2027767 w 6262511"/>
                  <a:gd name="connsiteY3" fmla="*/ 1437922 h 6042378"/>
                  <a:gd name="connsiteX4" fmla="*/ 2180167 w 6262511"/>
                  <a:gd name="connsiteY4" fmla="*/ 1615722 h 6042378"/>
                  <a:gd name="connsiteX5" fmla="*/ 2383367 w 6262511"/>
                  <a:gd name="connsiteY5" fmla="*/ 1954388 h 6042378"/>
                  <a:gd name="connsiteX6" fmla="*/ 2662767 w 6262511"/>
                  <a:gd name="connsiteY6" fmla="*/ 2318455 h 6042378"/>
                  <a:gd name="connsiteX7" fmla="*/ 2832100 w 6262511"/>
                  <a:gd name="connsiteY7" fmla="*/ 2563988 h 6042378"/>
                  <a:gd name="connsiteX8" fmla="*/ 3001434 w 6262511"/>
                  <a:gd name="connsiteY8" fmla="*/ 2767188 h 6042378"/>
                  <a:gd name="connsiteX9" fmla="*/ 3114400 w 6262511"/>
                  <a:gd name="connsiteY9" fmla="*/ 2846636 h 6042378"/>
                  <a:gd name="connsiteX10" fmla="*/ 3217740 w 6262511"/>
                  <a:gd name="connsiteY10" fmla="*/ 2921792 h 6042378"/>
                  <a:gd name="connsiteX11" fmla="*/ 3230034 w 6262511"/>
                  <a:gd name="connsiteY11" fmla="*/ 2944988 h 6042378"/>
                  <a:gd name="connsiteX12" fmla="*/ 3255434 w 6262511"/>
                  <a:gd name="connsiteY12" fmla="*/ 2953455 h 6042378"/>
                  <a:gd name="connsiteX13" fmla="*/ 3153834 w 6262511"/>
                  <a:gd name="connsiteY13" fmla="*/ 2970388 h 6042378"/>
                  <a:gd name="connsiteX14" fmla="*/ 3060700 w 6262511"/>
                  <a:gd name="connsiteY14" fmla="*/ 3046588 h 6042378"/>
                  <a:gd name="connsiteX15" fmla="*/ 3043767 w 6262511"/>
                  <a:gd name="connsiteY15" fmla="*/ 3080455 h 6042378"/>
                  <a:gd name="connsiteX16" fmla="*/ 3077634 w 6262511"/>
                  <a:gd name="connsiteY16" fmla="*/ 3114322 h 6042378"/>
                  <a:gd name="connsiteX17" fmla="*/ 3035300 w 6262511"/>
                  <a:gd name="connsiteY17" fmla="*/ 3173588 h 6042378"/>
                  <a:gd name="connsiteX18" fmla="*/ 3069167 w 6262511"/>
                  <a:gd name="connsiteY18" fmla="*/ 3207455 h 6042378"/>
                  <a:gd name="connsiteX19" fmla="*/ 3035300 w 6262511"/>
                  <a:gd name="connsiteY19" fmla="*/ 3275188 h 6042378"/>
                  <a:gd name="connsiteX20" fmla="*/ 3086100 w 6262511"/>
                  <a:gd name="connsiteY20" fmla="*/ 3275188 h 6042378"/>
                  <a:gd name="connsiteX21" fmla="*/ 3128434 w 6262511"/>
                  <a:gd name="connsiteY21" fmla="*/ 3283655 h 6042378"/>
                  <a:gd name="connsiteX22" fmla="*/ 3179234 w 6262511"/>
                  <a:gd name="connsiteY22" fmla="*/ 3325988 h 6042378"/>
                  <a:gd name="connsiteX23" fmla="*/ 3170767 w 6262511"/>
                  <a:gd name="connsiteY23" fmla="*/ 3368322 h 6042378"/>
                  <a:gd name="connsiteX24" fmla="*/ 3153834 w 6262511"/>
                  <a:gd name="connsiteY24" fmla="*/ 3393722 h 6042378"/>
                  <a:gd name="connsiteX25" fmla="*/ 3238500 w 6262511"/>
                  <a:gd name="connsiteY25" fmla="*/ 3376788 h 6042378"/>
                  <a:gd name="connsiteX26" fmla="*/ 3221567 w 6262511"/>
                  <a:gd name="connsiteY26" fmla="*/ 3427588 h 6042378"/>
                  <a:gd name="connsiteX27" fmla="*/ 3306234 w 6262511"/>
                  <a:gd name="connsiteY27" fmla="*/ 3427588 h 6042378"/>
                  <a:gd name="connsiteX28" fmla="*/ 3314700 w 6262511"/>
                  <a:gd name="connsiteY28" fmla="*/ 3520722 h 6042378"/>
                  <a:gd name="connsiteX29" fmla="*/ 3331634 w 6262511"/>
                  <a:gd name="connsiteY29" fmla="*/ 3579988 h 6042378"/>
                  <a:gd name="connsiteX30" fmla="*/ 3441700 w 6262511"/>
                  <a:gd name="connsiteY30" fmla="*/ 3554588 h 6042378"/>
                  <a:gd name="connsiteX31" fmla="*/ 3517900 w 6262511"/>
                  <a:gd name="connsiteY31" fmla="*/ 3478388 h 6042378"/>
                  <a:gd name="connsiteX32" fmla="*/ 3568700 w 6262511"/>
                  <a:gd name="connsiteY32" fmla="*/ 3385255 h 6042378"/>
                  <a:gd name="connsiteX33" fmla="*/ 3619500 w 6262511"/>
                  <a:gd name="connsiteY33" fmla="*/ 3342922 h 6042378"/>
                  <a:gd name="connsiteX34" fmla="*/ 3681203 w 6262511"/>
                  <a:gd name="connsiteY34" fmla="*/ 3438491 h 6042378"/>
                  <a:gd name="connsiteX35" fmla="*/ 3855754 w 6262511"/>
                  <a:gd name="connsiteY35" fmla="*/ 3591470 h 6042378"/>
                  <a:gd name="connsiteX36" fmla="*/ 4305300 w 6262511"/>
                  <a:gd name="connsiteY36" fmla="*/ 3884788 h 6042378"/>
                  <a:gd name="connsiteX37" fmla="*/ 4652434 w 6262511"/>
                  <a:gd name="connsiteY37" fmla="*/ 4096455 h 6042378"/>
                  <a:gd name="connsiteX38" fmla="*/ 4838700 w 6262511"/>
                  <a:gd name="connsiteY38" fmla="*/ 4172655 h 6042378"/>
                  <a:gd name="connsiteX39" fmla="*/ 4965700 w 6262511"/>
                  <a:gd name="connsiteY39" fmla="*/ 4291188 h 6042378"/>
                  <a:gd name="connsiteX40" fmla="*/ 5549900 w 6262511"/>
                  <a:gd name="connsiteY40" fmla="*/ 4858455 h 6042378"/>
                  <a:gd name="connsiteX41" fmla="*/ 6057900 w 6262511"/>
                  <a:gd name="connsiteY41" fmla="*/ 5197122 h 6042378"/>
                  <a:gd name="connsiteX42" fmla="*/ 6176434 w 6262511"/>
                  <a:gd name="connsiteY42" fmla="*/ 5264855 h 6042378"/>
                  <a:gd name="connsiteX43" fmla="*/ 6167967 w 6262511"/>
                  <a:gd name="connsiteY43" fmla="*/ 5349522 h 6042378"/>
                  <a:gd name="connsiteX44" fmla="*/ 6007100 w 6262511"/>
                  <a:gd name="connsiteY44" fmla="*/ 5281788 h 6042378"/>
                  <a:gd name="connsiteX45" fmla="*/ 5795434 w 6262511"/>
                  <a:gd name="connsiteY45" fmla="*/ 5129388 h 6042378"/>
                  <a:gd name="connsiteX46" fmla="*/ 5659967 w 6262511"/>
                  <a:gd name="connsiteY46" fmla="*/ 5044722 h 6042378"/>
                  <a:gd name="connsiteX47" fmla="*/ 5659967 w 6262511"/>
                  <a:gd name="connsiteY47" fmla="*/ 5044722 h 6042378"/>
                  <a:gd name="connsiteX48" fmla="*/ 5770034 w 6262511"/>
                  <a:gd name="connsiteY48" fmla="*/ 5171722 h 6042378"/>
                  <a:gd name="connsiteX49" fmla="*/ 6125634 w 6262511"/>
                  <a:gd name="connsiteY49" fmla="*/ 5476522 h 6042378"/>
                  <a:gd name="connsiteX50" fmla="*/ 6227234 w 6262511"/>
                  <a:gd name="connsiteY50" fmla="*/ 5578122 h 6042378"/>
                  <a:gd name="connsiteX51" fmla="*/ 6261100 w 6262511"/>
                  <a:gd name="connsiteY51" fmla="*/ 5637388 h 6042378"/>
                  <a:gd name="connsiteX52" fmla="*/ 6218767 w 6262511"/>
                  <a:gd name="connsiteY52" fmla="*/ 5654322 h 6042378"/>
                  <a:gd name="connsiteX53" fmla="*/ 6083300 w 6262511"/>
                  <a:gd name="connsiteY53" fmla="*/ 5569655 h 6042378"/>
                  <a:gd name="connsiteX54" fmla="*/ 5888567 w 6262511"/>
                  <a:gd name="connsiteY54" fmla="*/ 5374922 h 6042378"/>
                  <a:gd name="connsiteX55" fmla="*/ 5753100 w 6262511"/>
                  <a:gd name="connsiteY55" fmla="*/ 5230988 h 6042378"/>
                  <a:gd name="connsiteX56" fmla="*/ 5676900 w 6262511"/>
                  <a:gd name="connsiteY56" fmla="*/ 5163255 h 6042378"/>
                  <a:gd name="connsiteX57" fmla="*/ 5659967 w 6262511"/>
                  <a:gd name="connsiteY57" fmla="*/ 5163255 h 6042378"/>
                  <a:gd name="connsiteX58" fmla="*/ 5668434 w 6262511"/>
                  <a:gd name="connsiteY58" fmla="*/ 5188655 h 6042378"/>
                  <a:gd name="connsiteX59" fmla="*/ 5939367 w 6262511"/>
                  <a:gd name="connsiteY59" fmla="*/ 5578122 h 6042378"/>
                  <a:gd name="connsiteX60" fmla="*/ 6134100 w 6262511"/>
                  <a:gd name="connsiteY60" fmla="*/ 5840588 h 6042378"/>
                  <a:gd name="connsiteX61" fmla="*/ 6117167 w 6262511"/>
                  <a:gd name="connsiteY61" fmla="*/ 5899855 h 6042378"/>
                  <a:gd name="connsiteX62" fmla="*/ 6032500 w 6262511"/>
                  <a:gd name="connsiteY62" fmla="*/ 5798255 h 6042378"/>
                  <a:gd name="connsiteX63" fmla="*/ 5846234 w 6262511"/>
                  <a:gd name="connsiteY63" fmla="*/ 5552722 h 6042378"/>
                  <a:gd name="connsiteX64" fmla="*/ 5719234 w 6262511"/>
                  <a:gd name="connsiteY64" fmla="*/ 5374922 h 6042378"/>
                  <a:gd name="connsiteX65" fmla="*/ 5617634 w 6262511"/>
                  <a:gd name="connsiteY65" fmla="*/ 5264855 h 6042378"/>
                  <a:gd name="connsiteX66" fmla="*/ 5617634 w 6262511"/>
                  <a:gd name="connsiteY66" fmla="*/ 5264855 h 6042378"/>
                  <a:gd name="connsiteX67" fmla="*/ 5617634 w 6262511"/>
                  <a:gd name="connsiteY67" fmla="*/ 5307188 h 6042378"/>
                  <a:gd name="connsiteX68" fmla="*/ 5803900 w 6262511"/>
                  <a:gd name="connsiteY68" fmla="*/ 5637388 h 6042378"/>
                  <a:gd name="connsiteX69" fmla="*/ 5930900 w 6262511"/>
                  <a:gd name="connsiteY69" fmla="*/ 5908322 h 6042378"/>
                  <a:gd name="connsiteX70" fmla="*/ 5956300 w 6262511"/>
                  <a:gd name="connsiteY70" fmla="*/ 5984522 h 6042378"/>
                  <a:gd name="connsiteX71" fmla="*/ 5905500 w 6262511"/>
                  <a:gd name="connsiteY71" fmla="*/ 5976055 h 6042378"/>
                  <a:gd name="connsiteX72" fmla="*/ 5744634 w 6262511"/>
                  <a:gd name="connsiteY72" fmla="*/ 5738988 h 6042378"/>
                  <a:gd name="connsiteX73" fmla="*/ 5575300 w 6262511"/>
                  <a:gd name="connsiteY73" fmla="*/ 5442655 h 6042378"/>
                  <a:gd name="connsiteX74" fmla="*/ 5516034 w 6262511"/>
                  <a:gd name="connsiteY74" fmla="*/ 5341055 h 6042378"/>
                  <a:gd name="connsiteX75" fmla="*/ 5490634 w 6262511"/>
                  <a:gd name="connsiteY75" fmla="*/ 5349522 h 6042378"/>
                  <a:gd name="connsiteX76" fmla="*/ 5524500 w 6262511"/>
                  <a:gd name="connsiteY76" fmla="*/ 5434188 h 6042378"/>
                  <a:gd name="connsiteX77" fmla="*/ 5643034 w 6262511"/>
                  <a:gd name="connsiteY77" fmla="*/ 5713588 h 6042378"/>
                  <a:gd name="connsiteX78" fmla="*/ 5719234 w 6262511"/>
                  <a:gd name="connsiteY78" fmla="*/ 5959122 h 6042378"/>
                  <a:gd name="connsiteX79" fmla="*/ 5693834 w 6262511"/>
                  <a:gd name="connsiteY79" fmla="*/ 6035322 h 6042378"/>
                  <a:gd name="connsiteX80" fmla="*/ 5583767 w 6262511"/>
                  <a:gd name="connsiteY80" fmla="*/ 5916788 h 6042378"/>
                  <a:gd name="connsiteX81" fmla="*/ 5465234 w 6262511"/>
                  <a:gd name="connsiteY81" fmla="*/ 5611988 h 6042378"/>
                  <a:gd name="connsiteX82" fmla="*/ 5389034 w 6262511"/>
                  <a:gd name="connsiteY82" fmla="*/ 5459588 h 6042378"/>
                  <a:gd name="connsiteX83" fmla="*/ 5355167 w 6262511"/>
                  <a:gd name="connsiteY83" fmla="*/ 5408788 h 6042378"/>
                  <a:gd name="connsiteX84" fmla="*/ 5355167 w 6262511"/>
                  <a:gd name="connsiteY84" fmla="*/ 5527322 h 6042378"/>
                  <a:gd name="connsiteX85" fmla="*/ 5431367 w 6262511"/>
                  <a:gd name="connsiteY85" fmla="*/ 5789788 h 6042378"/>
                  <a:gd name="connsiteX86" fmla="*/ 5431367 w 6262511"/>
                  <a:gd name="connsiteY86" fmla="*/ 5908322 h 6042378"/>
                  <a:gd name="connsiteX87" fmla="*/ 5431367 w 6262511"/>
                  <a:gd name="connsiteY87" fmla="*/ 5933722 h 6042378"/>
                  <a:gd name="connsiteX88" fmla="*/ 5312834 w 6262511"/>
                  <a:gd name="connsiteY88" fmla="*/ 5823655 h 6042378"/>
                  <a:gd name="connsiteX89" fmla="*/ 5236634 w 6262511"/>
                  <a:gd name="connsiteY89" fmla="*/ 5645855 h 6042378"/>
                  <a:gd name="connsiteX90" fmla="*/ 5219700 w 6262511"/>
                  <a:gd name="connsiteY90" fmla="*/ 5535788 h 6042378"/>
                  <a:gd name="connsiteX91" fmla="*/ 5194300 w 6262511"/>
                  <a:gd name="connsiteY91" fmla="*/ 5535788 h 6042378"/>
                  <a:gd name="connsiteX92" fmla="*/ 5185834 w 6262511"/>
                  <a:gd name="connsiteY92" fmla="*/ 5586588 h 6042378"/>
                  <a:gd name="connsiteX93" fmla="*/ 5185834 w 6262511"/>
                  <a:gd name="connsiteY93" fmla="*/ 5671255 h 6042378"/>
                  <a:gd name="connsiteX94" fmla="*/ 5185834 w 6262511"/>
                  <a:gd name="connsiteY94" fmla="*/ 5713588 h 6042378"/>
                  <a:gd name="connsiteX95" fmla="*/ 5118100 w 6262511"/>
                  <a:gd name="connsiteY95" fmla="*/ 5713588 h 6042378"/>
                  <a:gd name="connsiteX96" fmla="*/ 5033434 w 6262511"/>
                  <a:gd name="connsiteY96" fmla="*/ 5620455 h 6042378"/>
                  <a:gd name="connsiteX97" fmla="*/ 4999567 w 6262511"/>
                  <a:gd name="connsiteY97" fmla="*/ 5578122 h 6042378"/>
                  <a:gd name="connsiteX98" fmla="*/ 4999567 w 6262511"/>
                  <a:gd name="connsiteY98" fmla="*/ 5518855 h 6042378"/>
                  <a:gd name="connsiteX99" fmla="*/ 4948767 w 6262511"/>
                  <a:gd name="connsiteY99" fmla="*/ 5586588 h 6042378"/>
                  <a:gd name="connsiteX100" fmla="*/ 4813300 w 6262511"/>
                  <a:gd name="connsiteY100" fmla="*/ 5510388 h 6042378"/>
                  <a:gd name="connsiteX101" fmla="*/ 4787900 w 6262511"/>
                  <a:gd name="connsiteY101" fmla="*/ 5484988 h 6042378"/>
                  <a:gd name="connsiteX102" fmla="*/ 4787900 w 6262511"/>
                  <a:gd name="connsiteY102" fmla="*/ 5425722 h 6042378"/>
                  <a:gd name="connsiteX103" fmla="*/ 4728634 w 6262511"/>
                  <a:gd name="connsiteY103" fmla="*/ 5459588 h 6042378"/>
                  <a:gd name="connsiteX104" fmla="*/ 4643967 w 6262511"/>
                  <a:gd name="connsiteY104" fmla="*/ 5417255 h 6042378"/>
                  <a:gd name="connsiteX105" fmla="*/ 4618567 w 6262511"/>
                  <a:gd name="connsiteY105" fmla="*/ 5357988 h 6042378"/>
                  <a:gd name="connsiteX106" fmla="*/ 4584700 w 6262511"/>
                  <a:gd name="connsiteY106" fmla="*/ 5349522 h 6042378"/>
                  <a:gd name="connsiteX107" fmla="*/ 4491567 w 6262511"/>
                  <a:gd name="connsiteY107" fmla="*/ 5366455 h 6042378"/>
                  <a:gd name="connsiteX108" fmla="*/ 4440767 w 6262511"/>
                  <a:gd name="connsiteY108" fmla="*/ 5341055 h 6042378"/>
                  <a:gd name="connsiteX109" fmla="*/ 4415367 w 6262511"/>
                  <a:gd name="connsiteY109" fmla="*/ 5315655 h 6042378"/>
                  <a:gd name="connsiteX110" fmla="*/ 4406900 w 6262511"/>
                  <a:gd name="connsiteY110" fmla="*/ 5273322 h 6042378"/>
                  <a:gd name="connsiteX111" fmla="*/ 4406900 w 6262511"/>
                  <a:gd name="connsiteY111" fmla="*/ 5239455 h 6042378"/>
                  <a:gd name="connsiteX112" fmla="*/ 4347634 w 6262511"/>
                  <a:gd name="connsiteY112" fmla="*/ 5247922 h 6042378"/>
                  <a:gd name="connsiteX113" fmla="*/ 4296834 w 6262511"/>
                  <a:gd name="connsiteY113" fmla="*/ 5247922 h 6042378"/>
                  <a:gd name="connsiteX114" fmla="*/ 4262967 w 6262511"/>
                  <a:gd name="connsiteY114" fmla="*/ 5214055 h 6042378"/>
                  <a:gd name="connsiteX115" fmla="*/ 4262967 w 6262511"/>
                  <a:gd name="connsiteY115" fmla="*/ 5197122 h 6042378"/>
                  <a:gd name="connsiteX116" fmla="*/ 4203700 w 6262511"/>
                  <a:gd name="connsiteY116" fmla="*/ 5205588 h 6042378"/>
                  <a:gd name="connsiteX117" fmla="*/ 4161367 w 6262511"/>
                  <a:gd name="connsiteY117" fmla="*/ 5188655 h 6042378"/>
                  <a:gd name="connsiteX118" fmla="*/ 4127500 w 6262511"/>
                  <a:gd name="connsiteY118" fmla="*/ 5154788 h 6042378"/>
                  <a:gd name="connsiteX119" fmla="*/ 4102100 w 6262511"/>
                  <a:gd name="connsiteY119" fmla="*/ 5103988 h 6042378"/>
                  <a:gd name="connsiteX120" fmla="*/ 4068234 w 6262511"/>
                  <a:gd name="connsiteY120" fmla="*/ 5120922 h 6042378"/>
                  <a:gd name="connsiteX121" fmla="*/ 3983567 w 6262511"/>
                  <a:gd name="connsiteY121" fmla="*/ 5120922 h 6042378"/>
                  <a:gd name="connsiteX122" fmla="*/ 3958167 w 6262511"/>
                  <a:gd name="connsiteY122" fmla="*/ 5078588 h 6042378"/>
                  <a:gd name="connsiteX123" fmla="*/ 3958167 w 6262511"/>
                  <a:gd name="connsiteY123" fmla="*/ 5019322 h 6042378"/>
                  <a:gd name="connsiteX124" fmla="*/ 3932767 w 6262511"/>
                  <a:gd name="connsiteY124" fmla="*/ 5019322 h 6042378"/>
                  <a:gd name="connsiteX125" fmla="*/ 3890434 w 6262511"/>
                  <a:gd name="connsiteY125" fmla="*/ 5019322 h 6042378"/>
                  <a:gd name="connsiteX126" fmla="*/ 3729567 w 6262511"/>
                  <a:gd name="connsiteY126" fmla="*/ 4892322 h 6042378"/>
                  <a:gd name="connsiteX127" fmla="*/ 3678767 w 6262511"/>
                  <a:gd name="connsiteY127" fmla="*/ 4824588 h 6042378"/>
                  <a:gd name="connsiteX128" fmla="*/ 3636434 w 6262511"/>
                  <a:gd name="connsiteY128" fmla="*/ 4824588 h 6042378"/>
                  <a:gd name="connsiteX129" fmla="*/ 3594100 w 6262511"/>
                  <a:gd name="connsiteY129" fmla="*/ 4816122 h 6042378"/>
                  <a:gd name="connsiteX130" fmla="*/ 3577167 w 6262511"/>
                  <a:gd name="connsiteY130" fmla="*/ 4773788 h 6042378"/>
                  <a:gd name="connsiteX131" fmla="*/ 3577167 w 6262511"/>
                  <a:gd name="connsiteY131" fmla="*/ 4722988 h 6042378"/>
                  <a:gd name="connsiteX132" fmla="*/ 3568700 w 6262511"/>
                  <a:gd name="connsiteY132" fmla="*/ 4714522 h 6042378"/>
                  <a:gd name="connsiteX133" fmla="*/ 3517900 w 6262511"/>
                  <a:gd name="connsiteY133" fmla="*/ 4714522 h 6042378"/>
                  <a:gd name="connsiteX134" fmla="*/ 3484034 w 6262511"/>
                  <a:gd name="connsiteY134" fmla="*/ 4697588 h 6042378"/>
                  <a:gd name="connsiteX135" fmla="*/ 3458634 w 6262511"/>
                  <a:gd name="connsiteY135" fmla="*/ 4646788 h 6042378"/>
                  <a:gd name="connsiteX136" fmla="*/ 3458634 w 6262511"/>
                  <a:gd name="connsiteY136" fmla="*/ 4629855 h 6042378"/>
                  <a:gd name="connsiteX137" fmla="*/ 3407834 w 6262511"/>
                  <a:gd name="connsiteY137" fmla="*/ 4646788 h 6042378"/>
                  <a:gd name="connsiteX138" fmla="*/ 3382434 w 6262511"/>
                  <a:gd name="connsiteY138" fmla="*/ 4646788 h 6042378"/>
                  <a:gd name="connsiteX139" fmla="*/ 3373967 w 6262511"/>
                  <a:gd name="connsiteY139" fmla="*/ 4587522 h 6042378"/>
                  <a:gd name="connsiteX140" fmla="*/ 3365500 w 6262511"/>
                  <a:gd name="connsiteY140" fmla="*/ 4562122 h 6042378"/>
                  <a:gd name="connsiteX141" fmla="*/ 3357034 w 6262511"/>
                  <a:gd name="connsiteY141" fmla="*/ 4562122 h 6042378"/>
                  <a:gd name="connsiteX142" fmla="*/ 3306234 w 6262511"/>
                  <a:gd name="connsiteY142" fmla="*/ 4562122 h 6042378"/>
                  <a:gd name="connsiteX143" fmla="*/ 3272367 w 6262511"/>
                  <a:gd name="connsiteY143" fmla="*/ 4562122 h 6042378"/>
                  <a:gd name="connsiteX144" fmla="*/ 3238500 w 6262511"/>
                  <a:gd name="connsiteY144" fmla="*/ 4545188 h 6042378"/>
                  <a:gd name="connsiteX145" fmla="*/ 3230034 w 6262511"/>
                  <a:gd name="connsiteY145" fmla="*/ 4502855 h 6042378"/>
                  <a:gd name="connsiteX146" fmla="*/ 3213100 w 6262511"/>
                  <a:gd name="connsiteY146" fmla="*/ 4485922 h 6042378"/>
                  <a:gd name="connsiteX147" fmla="*/ 3213100 w 6262511"/>
                  <a:gd name="connsiteY147" fmla="*/ 4477455 h 6042378"/>
                  <a:gd name="connsiteX148" fmla="*/ 3187700 w 6262511"/>
                  <a:gd name="connsiteY148" fmla="*/ 4477455 h 6042378"/>
                  <a:gd name="connsiteX149" fmla="*/ 3145367 w 6262511"/>
                  <a:gd name="connsiteY149" fmla="*/ 4485922 h 6042378"/>
                  <a:gd name="connsiteX150" fmla="*/ 3111500 w 6262511"/>
                  <a:gd name="connsiteY150" fmla="*/ 4468988 h 6042378"/>
                  <a:gd name="connsiteX151" fmla="*/ 3111500 w 6262511"/>
                  <a:gd name="connsiteY151" fmla="*/ 4426655 h 6042378"/>
                  <a:gd name="connsiteX152" fmla="*/ 3111500 w 6262511"/>
                  <a:gd name="connsiteY152" fmla="*/ 4401255 h 6042378"/>
                  <a:gd name="connsiteX153" fmla="*/ 3094567 w 6262511"/>
                  <a:gd name="connsiteY153" fmla="*/ 4375855 h 6042378"/>
                  <a:gd name="connsiteX154" fmla="*/ 3018367 w 6262511"/>
                  <a:gd name="connsiteY154" fmla="*/ 4341988 h 6042378"/>
                  <a:gd name="connsiteX155" fmla="*/ 2992967 w 6262511"/>
                  <a:gd name="connsiteY155" fmla="*/ 4291188 h 6042378"/>
                  <a:gd name="connsiteX156" fmla="*/ 2942167 w 6262511"/>
                  <a:gd name="connsiteY156" fmla="*/ 4308122 h 6042378"/>
                  <a:gd name="connsiteX157" fmla="*/ 2916767 w 6262511"/>
                  <a:gd name="connsiteY157" fmla="*/ 4274255 h 6042378"/>
                  <a:gd name="connsiteX158" fmla="*/ 2908300 w 6262511"/>
                  <a:gd name="connsiteY158" fmla="*/ 4214988 h 6042378"/>
                  <a:gd name="connsiteX159" fmla="*/ 2899834 w 6262511"/>
                  <a:gd name="connsiteY159" fmla="*/ 4206522 h 6042378"/>
                  <a:gd name="connsiteX160" fmla="*/ 2840567 w 6262511"/>
                  <a:gd name="connsiteY160" fmla="*/ 4206522 h 6042378"/>
                  <a:gd name="connsiteX161" fmla="*/ 2815167 w 6262511"/>
                  <a:gd name="connsiteY161" fmla="*/ 4206522 h 6042378"/>
                  <a:gd name="connsiteX162" fmla="*/ 2781300 w 6262511"/>
                  <a:gd name="connsiteY162" fmla="*/ 4181122 h 6042378"/>
                  <a:gd name="connsiteX163" fmla="*/ 2781300 w 6262511"/>
                  <a:gd name="connsiteY163" fmla="*/ 4130322 h 6042378"/>
                  <a:gd name="connsiteX164" fmla="*/ 2730500 w 6262511"/>
                  <a:gd name="connsiteY164" fmla="*/ 4087988 h 6042378"/>
                  <a:gd name="connsiteX165" fmla="*/ 2705100 w 6262511"/>
                  <a:gd name="connsiteY165" fmla="*/ 4054122 h 6042378"/>
                  <a:gd name="connsiteX166" fmla="*/ 2628900 w 6262511"/>
                  <a:gd name="connsiteY166" fmla="*/ 4096455 h 6042378"/>
                  <a:gd name="connsiteX167" fmla="*/ 2552700 w 6262511"/>
                  <a:gd name="connsiteY167" fmla="*/ 4121855 h 6042378"/>
                  <a:gd name="connsiteX168" fmla="*/ 2451100 w 6262511"/>
                  <a:gd name="connsiteY168" fmla="*/ 4121855 h 6042378"/>
                  <a:gd name="connsiteX169" fmla="*/ 2332567 w 6262511"/>
                  <a:gd name="connsiteY169" fmla="*/ 4121855 h 6042378"/>
                  <a:gd name="connsiteX170" fmla="*/ 2273300 w 6262511"/>
                  <a:gd name="connsiteY170" fmla="*/ 4121855 h 6042378"/>
                  <a:gd name="connsiteX171" fmla="*/ 2247900 w 6262511"/>
                  <a:gd name="connsiteY171" fmla="*/ 4113388 h 6042378"/>
                  <a:gd name="connsiteX172" fmla="*/ 2366434 w 6262511"/>
                  <a:gd name="connsiteY172" fmla="*/ 4054122 h 6042378"/>
                  <a:gd name="connsiteX173" fmla="*/ 2383367 w 6262511"/>
                  <a:gd name="connsiteY173" fmla="*/ 4028722 h 6042378"/>
                  <a:gd name="connsiteX174" fmla="*/ 2298700 w 6262511"/>
                  <a:gd name="connsiteY174" fmla="*/ 3977922 h 6042378"/>
                  <a:gd name="connsiteX175" fmla="*/ 2264834 w 6262511"/>
                  <a:gd name="connsiteY175" fmla="*/ 3977922 h 6042378"/>
                  <a:gd name="connsiteX176" fmla="*/ 2188634 w 6262511"/>
                  <a:gd name="connsiteY176" fmla="*/ 4011788 h 6042378"/>
                  <a:gd name="connsiteX177" fmla="*/ 2163234 w 6262511"/>
                  <a:gd name="connsiteY177" fmla="*/ 4045655 h 6042378"/>
                  <a:gd name="connsiteX178" fmla="*/ 2137834 w 6262511"/>
                  <a:gd name="connsiteY178" fmla="*/ 4028722 h 6042378"/>
                  <a:gd name="connsiteX179" fmla="*/ 2112434 w 6262511"/>
                  <a:gd name="connsiteY179" fmla="*/ 4028722 h 6042378"/>
                  <a:gd name="connsiteX180" fmla="*/ 2087034 w 6262511"/>
                  <a:gd name="connsiteY180" fmla="*/ 4071055 h 6042378"/>
                  <a:gd name="connsiteX181" fmla="*/ 2078567 w 6262511"/>
                  <a:gd name="connsiteY181" fmla="*/ 4096455 h 6042378"/>
                  <a:gd name="connsiteX182" fmla="*/ 2036234 w 6262511"/>
                  <a:gd name="connsiteY182" fmla="*/ 4062588 h 6042378"/>
                  <a:gd name="connsiteX183" fmla="*/ 2027767 w 6262511"/>
                  <a:gd name="connsiteY183" fmla="*/ 4028722 h 6042378"/>
                  <a:gd name="connsiteX184" fmla="*/ 2070100 w 6262511"/>
                  <a:gd name="connsiteY184" fmla="*/ 4003322 h 6042378"/>
                  <a:gd name="connsiteX185" fmla="*/ 2129367 w 6262511"/>
                  <a:gd name="connsiteY185" fmla="*/ 3986388 h 6042378"/>
                  <a:gd name="connsiteX186" fmla="*/ 2205567 w 6262511"/>
                  <a:gd name="connsiteY186" fmla="*/ 3927122 h 6042378"/>
                  <a:gd name="connsiteX187" fmla="*/ 2205567 w 6262511"/>
                  <a:gd name="connsiteY187" fmla="*/ 3859388 h 6042378"/>
                  <a:gd name="connsiteX188" fmla="*/ 2171700 w 6262511"/>
                  <a:gd name="connsiteY188" fmla="*/ 3825522 h 6042378"/>
                  <a:gd name="connsiteX189" fmla="*/ 2078567 w 6262511"/>
                  <a:gd name="connsiteY189" fmla="*/ 3867855 h 6042378"/>
                  <a:gd name="connsiteX190" fmla="*/ 2010834 w 6262511"/>
                  <a:gd name="connsiteY190" fmla="*/ 3910188 h 6042378"/>
                  <a:gd name="connsiteX191" fmla="*/ 1968500 w 6262511"/>
                  <a:gd name="connsiteY191" fmla="*/ 3918655 h 6042378"/>
                  <a:gd name="connsiteX192" fmla="*/ 1951567 w 6262511"/>
                  <a:gd name="connsiteY192" fmla="*/ 3918655 h 6042378"/>
                  <a:gd name="connsiteX193" fmla="*/ 1951567 w 6262511"/>
                  <a:gd name="connsiteY193" fmla="*/ 3867855 h 6042378"/>
                  <a:gd name="connsiteX194" fmla="*/ 2002367 w 6262511"/>
                  <a:gd name="connsiteY194" fmla="*/ 3842455 h 6042378"/>
                  <a:gd name="connsiteX195" fmla="*/ 2053167 w 6262511"/>
                  <a:gd name="connsiteY195" fmla="*/ 3808588 h 6042378"/>
                  <a:gd name="connsiteX196" fmla="*/ 2044700 w 6262511"/>
                  <a:gd name="connsiteY196" fmla="*/ 3740855 h 6042378"/>
                  <a:gd name="connsiteX197" fmla="*/ 2036234 w 6262511"/>
                  <a:gd name="connsiteY197" fmla="*/ 3690055 h 6042378"/>
                  <a:gd name="connsiteX198" fmla="*/ 2129367 w 6262511"/>
                  <a:gd name="connsiteY198" fmla="*/ 3605388 h 6042378"/>
                  <a:gd name="connsiteX199" fmla="*/ 2171700 w 6262511"/>
                  <a:gd name="connsiteY199" fmla="*/ 3529188 h 6042378"/>
                  <a:gd name="connsiteX200" fmla="*/ 2120900 w 6262511"/>
                  <a:gd name="connsiteY200" fmla="*/ 3503788 h 6042378"/>
                  <a:gd name="connsiteX201" fmla="*/ 2019300 w 6262511"/>
                  <a:gd name="connsiteY201" fmla="*/ 3385255 h 6042378"/>
                  <a:gd name="connsiteX202" fmla="*/ 1993900 w 6262511"/>
                  <a:gd name="connsiteY202" fmla="*/ 3376788 h 6042378"/>
                  <a:gd name="connsiteX203" fmla="*/ 1934634 w 6262511"/>
                  <a:gd name="connsiteY203" fmla="*/ 3300588 h 6042378"/>
                  <a:gd name="connsiteX204" fmla="*/ 1934634 w 6262511"/>
                  <a:gd name="connsiteY204" fmla="*/ 3292122 h 6042378"/>
                  <a:gd name="connsiteX205" fmla="*/ 1892300 w 6262511"/>
                  <a:gd name="connsiteY205" fmla="*/ 3292122 h 6042378"/>
                  <a:gd name="connsiteX206" fmla="*/ 1866900 w 6262511"/>
                  <a:gd name="connsiteY206" fmla="*/ 3249788 h 6042378"/>
                  <a:gd name="connsiteX207" fmla="*/ 1799167 w 6262511"/>
                  <a:gd name="connsiteY207" fmla="*/ 3198988 h 6042378"/>
                  <a:gd name="connsiteX208" fmla="*/ 1765300 w 6262511"/>
                  <a:gd name="connsiteY208" fmla="*/ 3114322 h 6042378"/>
                  <a:gd name="connsiteX209" fmla="*/ 1706034 w 6262511"/>
                  <a:gd name="connsiteY209" fmla="*/ 3088922 h 6042378"/>
                  <a:gd name="connsiteX210" fmla="*/ 1680634 w 6262511"/>
                  <a:gd name="connsiteY210" fmla="*/ 3021188 h 6042378"/>
                  <a:gd name="connsiteX211" fmla="*/ 1612900 w 6262511"/>
                  <a:gd name="connsiteY211" fmla="*/ 3012722 h 6042378"/>
                  <a:gd name="connsiteX212" fmla="*/ 1595967 w 6262511"/>
                  <a:gd name="connsiteY212" fmla="*/ 2936522 h 6042378"/>
                  <a:gd name="connsiteX213" fmla="*/ 1570567 w 6262511"/>
                  <a:gd name="connsiteY213" fmla="*/ 2894188 h 6042378"/>
                  <a:gd name="connsiteX214" fmla="*/ 1485900 w 6262511"/>
                  <a:gd name="connsiteY214" fmla="*/ 2860322 h 6042378"/>
                  <a:gd name="connsiteX215" fmla="*/ 1468967 w 6262511"/>
                  <a:gd name="connsiteY215" fmla="*/ 2809522 h 6042378"/>
                  <a:gd name="connsiteX216" fmla="*/ 1443567 w 6262511"/>
                  <a:gd name="connsiteY216" fmla="*/ 2750255 h 6042378"/>
                  <a:gd name="connsiteX217" fmla="*/ 1409700 w 6262511"/>
                  <a:gd name="connsiteY217" fmla="*/ 2750255 h 6042378"/>
                  <a:gd name="connsiteX218" fmla="*/ 1401234 w 6262511"/>
                  <a:gd name="connsiteY218" fmla="*/ 2674055 h 6042378"/>
                  <a:gd name="connsiteX219" fmla="*/ 1308100 w 6262511"/>
                  <a:gd name="connsiteY219" fmla="*/ 2623255 h 6042378"/>
                  <a:gd name="connsiteX220" fmla="*/ 1308100 w 6262511"/>
                  <a:gd name="connsiteY220" fmla="*/ 2563988 h 6042378"/>
                  <a:gd name="connsiteX221" fmla="*/ 1248834 w 6262511"/>
                  <a:gd name="connsiteY221" fmla="*/ 2538588 h 6042378"/>
                  <a:gd name="connsiteX222" fmla="*/ 1189567 w 6262511"/>
                  <a:gd name="connsiteY222" fmla="*/ 2496255 h 6042378"/>
                  <a:gd name="connsiteX223" fmla="*/ 1189567 w 6262511"/>
                  <a:gd name="connsiteY223" fmla="*/ 2462388 h 6042378"/>
                  <a:gd name="connsiteX224" fmla="*/ 1113367 w 6262511"/>
                  <a:gd name="connsiteY224" fmla="*/ 2335388 h 6042378"/>
                  <a:gd name="connsiteX225" fmla="*/ 1028700 w 6262511"/>
                  <a:gd name="connsiteY225" fmla="*/ 2284588 h 6042378"/>
                  <a:gd name="connsiteX226" fmla="*/ 1003300 w 6262511"/>
                  <a:gd name="connsiteY226" fmla="*/ 2199922 h 6042378"/>
                  <a:gd name="connsiteX227" fmla="*/ 952500 w 6262511"/>
                  <a:gd name="connsiteY227" fmla="*/ 2157588 h 6042378"/>
                  <a:gd name="connsiteX228" fmla="*/ 901700 w 6262511"/>
                  <a:gd name="connsiteY228" fmla="*/ 2132188 h 6042378"/>
                  <a:gd name="connsiteX229" fmla="*/ 910167 w 6262511"/>
                  <a:gd name="connsiteY229" fmla="*/ 2039055 h 6042378"/>
                  <a:gd name="connsiteX230" fmla="*/ 859367 w 6262511"/>
                  <a:gd name="connsiteY230" fmla="*/ 1971322 h 6042378"/>
                  <a:gd name="connsiteX231" fmla="*/ 833967 w 6262511"/>
                  <a:gd name="connsiteY231" fmla="*/ 1912055 h 6042378"/>
                  <a:gd name="connsiteX232" fmla="*/ 791634 w 6262511"/>
                  <a:gd name="connsiteY232" fmla="*/ 1852788 h 6042378"/>
                  <a:gd name="connsiteX233" fmla="*/ 783167 w 6262511"/>
                  <a:gd name="connsiteY233" fmla="*/ 1793522 h 6042378"/>
                  <a:gd name="connsiteX234" fmla="*/ 774700 w 6262511"/>
                  <a:gd name="connsiteY234" fmla="*/ 1759655 h 6042378"/>
                  <a:gd name="connsiteX235" fmla="*/ 664634 w 6262511"/>
                  <a:gd name="connsiteY235" fmla="*/ 1717322 h 6042378"/>
                  <a:gd name="connsiteX236" fmla="*/ 664634 w 6262511"/>
                  <a:gd name="connsiteY236" fmla="*/ 1658055 h 6042378"/>
                  <a:gd name="connsiteX237" fmla="*/ 664634 w 6262511"/>
                  <a:gd name="connsiteY237" fmla="*/ 1598788 h 6042378"/>
                  <a:gd name="connsiteX238" fmla="*/ 647700 w 6262511"/>
                  <a:gd name="connsiteY238" fmla="*/ 1556455 h 6042378"/>
                  <a:gd name="connsiteX239" fmla="*/ 571500 w 6262511"/>
                  <a:gd name="connsiteY239" fmla="*/ 1522588 h 6042378"/>
                  <a:gd name="connsiteX240" fmla="*/ 529167 w 6262511"/>
                  <a:gd name="connsiteY240" fmla="*/ 1471788 h 6042378"/>
                  <a:gd name="connsiteX241" fmla="*/ 529167 w 6262511"/>
                  <a:gd name="connsiteY241" fmla="*/ 1387122 h 6042378"/>
                  <a:gd name="connsiteX242" fmla="*/ 495300 w 6262511"/>
                  <a:gd name="connsiteY242" fmla="*/ 1319388 h 6042378"/>
                  <a:gd name="connsiteX243" fmla="*/ 452967 w 6262511"/>
                  <a:gd name="connsiteY243" fmla="*/ 1260122 h 6042378"/>
                  <a:gd name="connsiteX244" fmla="*/ 452967 w 6262511"/>
                  <a:gd name="connsiteY244" fmla="*/ 1217788 h 6042378"/>
                  <a:gd name="connsiteX245" fmla="*/ 469900 w 6262511"/>
                  <a:gd name="connsiteY245" fmla="*/ 1175455 h 6042378"/>
                  <a:gd name="connsiteX246" fmla="*/ 427567 w 6262511"/>
                  <a:gd name="connsiteY246" fmla="*/ 1141588 h 6042378"/>
                  <a:gd name="connsiteX247" fmla="*/ 300567 w 6262511"/>
                  <a:gd name="connsiteY247" fmla="*/ 1065388 h 6042378"/>
                  <a:gd name="connsiteX248" fmla="*/ 232834 w 6262511"/>
                  <a:gd name="connsiteY248" fmla="*/ 1023055 h 6042378"/>
                  <a:gd name="connsiteX249" fmla="*/ 232834 w 6262511"/>
                  <a:gd name="connsiteY249" fmla="*/ 997655 h 6042378"/>
                  <a:gd name="connsiteX250" fmla="*/ 325967 w 6262511"/>
                  <a:gd name="connsiteY250" fmla="*/ 972255 h 6042378"/>
                  <a:gd name="connsiteX251" fmla="*/ 402167 w 6262511"/>
                  <a:gd name="connsiteY251" fmla="*/ 1006122 h 6042378"/>
                  <a:gd name="connsiteX252" fmla="*/ 469900 w 6262511"/>
                  <a:gd name="connsiteY252" fmla="*/ 1039988 h 6042378"/>
                  <a:gd name="connsiteX253" fmla="*/ 486834 w 6262511"/>
                  <a:gd name="connsiteY253" fmla="*/ 1039988 h 6042378"/>
                  <a:gd name="connsiteX254" fmla="*/ 529167 w 6262511"/>
                  <a:gd name="connsiteY254" fmla="*/ 1023055 h 6042378"/>
                  <a:gd name="connsiteX255" fmla="*/ 461434 w 6262511"/>
                  <a:gd name="connsiteY255" fmla="*/ 963788 h 6042378"/>
                  <a:gd name="connsiteX256" fmla="*/ 190500 w 6262511"/>
                  <a:gd name="connsiteY256" fmla="*/ 862188 h 6042378"/>
                  <a:gd name="connsiteX257" fmla="*/ 80434 w 6262511"/>
                  <a:gd name="connsiteY257" fmla="*/ 836788 h 6042378"/>
                  <a:gd name="connsiteX258" fmla="*/ 46567 w 6262511"/>
                  <a:gd name="connsiteY258" fmla="*/ 819855 h 6042378"/>
                  <a:gd name="connsiteX259" fmla="*/ 97367 w 6262511"/>
                  <a:gd name="connsiteY259" fmla="*/ 777522 h 6042378"/>
                  <a:gd name="connsiteX260" fmla="*/ 224367 w 6262511"/>
                  <a:gd name="connsiteY260" fmla="*/ 777522 h 6042378"/>
                  <a:gd name="connsiteX261" fmla="*/ 410634 w 6262511"/>
                  <a:gd name="connsiteY261" fmla="*/ 836788 h 6042378"/>
                  <a:gd name="connsiteX262" fmla="*/ 537634 w 6262511"/>
                  <a:gd name="connsiteY262" fmla="*/ 870655 h 6042378"/>
                  <a:gd name="connsiteX263" fmla="*/ 639234 w 6262511"/>
                  <a:gd name="connsiteY263" fmla="*/ 929922 h 6042378"/>
                  <a:gd name="connsiteX264" fmla="*/ 681567 w 6262511"/>
                  <a:gd name="connsiteY264" fmla="*/ 929922 h 6042378"/>
                  <a:gd name="connsiteX265" fmla="*/ 698500 w 6262511"/>
                  <a:gd name="connsiteY265" fmla="*/ 904522 h 6042378"/>
                  <a:gd name="connsiteX266" fmla="*/ 605367 w 6262511"/>
                  <a:gd name="connsiteY266" fmla="*/ 845255 h 6042378"/>
                  <a:gd name="connsiteX267" fmla="*/ 351367 w 6262511"/>
                  <a:gd name="connsiteY267" fmla="*/ 726722 h 6042378"/>
                  <a:gd name="connsiteX268" fmla="*/ 148167 w 6262511"/>
                  <a:gd name="connsiteY268" fmla="*/ 658988 h 6042378"/>
                  <a:gd name="connsiteX269" fmla="*/ 46567 w 6262511"/>
                  <a:gd name="connsiteY269" fmla="*/ 608188 h 6042378"/>
                  <a:gd name="connsiteX270" fmla="*/ 12700 w 6262511"/>
                  <a:gd name="connsiteY270" fmla="*/ 591255 h 6042378"/>
                  <a:gd name="connsiteX271" fmla="*/ 46567 w 6262511"/>
                  <a:gd name="connsiteY271" fmla="*/ 540455 h 6042378"/>
                  <a:gd name="connsiteX272" fmla="*/ 292100 w 6262511"/>
                  <a:gd name="connsiteY272" fmla="*/ 599722 h 6042378"/>
                  <a:gd name="connsiteX273" fmla="*/ 630767 w 6262511"/>
                  <a:gd name="connsiteY273" fmla="*/ 735188 h 6042378"/>
                  <a:gd name="connsiteX274" fmla="*/ 723900 w 6262511"/>
                  <a:gd name="connsiteY274" fmla="*/ 785988 h 6042378"/>
                  <a:gd name="connsiteX275" fmla="*/ 791634 w 6262511"/>
                  <a:gd name="connsiteY275" fmla="*/ 819855 h 6042378"/>
                  <a:gd name="connsiteX276" fmla="*/ 808567 w 6262511"/>
                  <a:gd name="connsiteY276" fmla="*/ 828322 h 6042378"/>
                  <a:gd name="connsiteX277" fmla="*/ 817034 w 6262511"/>
                  <a:gd name="connsiteY277" fmla="*/ 785988 h 6042378"/>
                  <a:gd name="connsiteX278" fmla="*/ 622300 w 6262511"/>
                  <a:gd name="connsiteY278" fmla="*/ 675922 h 6042378"/>
                  <a:gd name="connsiteX279" fmla="*/ 325967 w 6262511"/>
                  <a:gd name="connsiteY279" fmla="*/ 515055 h 6042378"/>
                  <a:gd name="connsiteX280" fmla="*/ 97367 w 6262511"/>
                  <a:gd name="connsiteY280" fmla="*/ 413455 h 6042378"/>
                  <a:gd name="connsiteX281" fmla="*/ 55034 w 6262511"/>
                  <a:gd name="connsiteY281" fmla="*/ 371122 h 6042378"/>
                  <a:gd name="connsiteX282" fmla="*/ 88900 w 6262511"/>
                  <a:gd name="connsiteY282" fmla="*/ 337255 h 6042378"/>
                  <a:gd name="connsiteX283" fmla="*/ 342900 w 6262511"/>
                  <a:gd name="connsiteY283" fmla="*/ 438855 h 6042378"/>
                  <a:gd name="connsiteX284" fmla="*/ 605367 w 6262511"/>
                  <a:gd name="connsiteY284" fmla="*/ 574322 h 6042378"/>
                  <a:gd name="connsiteX285" fmla="*/ 679363 w 6262511"/>
                  <a:gd name="connsiteY285" fmla="*/ 610971 h 6042378"/>
                  <a:gd name="connsiteX286" fmla="*/ 766234 w 6262511"/>
                  <a:gd name="connsiteY286" fmla="*/ 650522 h 6042378"/>
                  <a:gd name="connsiteX287" fmla="*/ 867834 w 6262511"/>
                  <a:gd name="connsiteY287" fmla="*/ 709788 h 6042378"/>
                  <a:gd name="connsiteX288" fmla="*/ 867834 w 6262511"/>
                  <a:gd name="connsiteY288" fmla="*/ 709788 h 6042378"/>
                  <a:gd name="connsiteX289" fmla="*/ 427567 w 6262511"/>
                  <a:gd name="connsiteY289" fmla="*/ 362655 h 6042378"/>
                  <a:gd name="connsiteX290" fmla="*/ 182034 w 6262511"/>
                  <a:gd name="connsiteY290" fmla="*/ 235655 h 6042378"/>
                  <a:gd name="connsiteX291" fmla="*/ 156634 w 6262511"/>
                  <a:gd name="connsiteY291" fmla="*/ 176388 h 6042378"/>
                  <a:gd name="connsiteX292" fmla="*/ 266700 w 6262511"/>
                  <a:gd name="connsiteY292" fmla="*/ 193322 h 6042378"/>
                  <a:gd name="connsiteX293" fmla="*/ 833967 w 6262511"/>
                  <a:gd name="connsiteY293" fmla="*/ 548922 h 6042378"/>
                  <a:gd name="connsiteX294" fmla="*/ 1045634 w 6262511"/>
                  <a:gd name="connsiteY294" fmla="*/ 709788 h 6042378"/>
                  <a:gd name="connsiteX295" fmla="*/ 1045634 w 6262511"/>
                  <a:gd name="connsiteY295" fmla="*/ 709788 h 6042378"/>
                  <a:gd name="connsiteX296" fmla="*/ 918634 w 6262511"/>
                  <a:gd name="connsiteY296" fmla="*/ 574322 h 6042378"/>
                  <a:gd name="connsiteX297" fmla="*/ 630767 w 6262511"/>
                  <a:gd name="connsiteY297" fmla="*/ 337255 h 6042378"/>
                  <a:gd name="connsiteX298" fmla="*/ 444500 w 6262511"/>
                  <a:gd name="connsiteY298" fmla="*/ 159455 h 6042378"/>
                  <a:gd name="connsiteX299" fmla="*/ 410634 w 6262511"/>
                  <a:gd name="connsiteY299" fmla="*/ 32455 h 6042378"/>
                  <a:gd name="connsiteX300" fmla="*/ 486834 w 6262511"/>
                  <a:gd name="connsiteY300" fmla="*/ 40922 h 6042378"/>
                  <a:gd name="connsiteX301" fmla="*/ 723900 w 6262511"/>
                  <a:gd name="connsiteY301" fmla="*/ 277988 h 6042378"/>
                  <a:gd name="connsiteX302" fmla="*/ 927100 w 6262511"/>
                  <a:gd name="connsiteY302" fmla="*/ 464255 h 6042378"/>
                  <a:gd name="connsiteX303" fmla="*/ 1113367 w 6262511"/>
                  <a:gd name="connsiteY303" fmla="*/ 642055 h 6042378"/>
                  <a:gd name="connsiteX304" fmla="*/ 1155700 w 6262511"/>
                  <a:gd name="connsiteY304" fmla="*/ 684388 h 6042378"/>
                  <a:gd name="connsiteX305" fmla="*/ 960967 w 6262511"/>
                  <a:gd name="connsiteY305" fmla="*/ 430388 h 6042378"/>
                  <a:gd name="connsiteX306" fmla="*/ 825500 w 6262511"/>
                  <a:gd name="connsiteY306" fmla="*/ 269522 h 6042378"/>
                  <a:gd name="connsiteX307" fmla="*/ 817034 w 6262511"/>
                  <a:gd name="connsiteY307" fmla="*/ 142522 h 6042378"/>
                  <a:gd name="connsiteX308" fmla="*/ 867834 w 6262511"/>
                  <a:gd name="connsiteY308" fmla="*/ 150988 h 6042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</a:cxnLst>
                <a:rect l="l" t="t" r="r" b="b"/>
                <a:pathLst>
                  <a:path w="6262511" h="6042378">
                    <a:moveTo>
                      <a:pt x="867834" y="150988"/>
                    </a:moveTo>
                    <a:cubicBezTo>
                      <a:pt x="942623" y="237066"/>
                      <a:pt x="1134534" y="505177"/>
                      <a:pt x="1265767" y="658988"/>
                    </a:cubicBezTo>
                    <a:cubicBezTo>
                      <a:pt x="1397000" y="812799"/>
                      <a:pt x="1528234" y="944033"/>
                      <a:pt x="1655234" y="1073855"/>
                    </a:cubicBezTo>
                    <a:cubicBezTo>
                      <a:pt x="1782234" y="1203677"/>
                      <a:pt x="1940278" y="1347611"/>
                      <a:pt x="2027767" y="1437922"/>
                    </a:cubicBezTo>
                    <a:cubicBezTo>
                      <a:pt x="2115256" y="1528233"/>
                      <a:pt x="2120900" y="1529644"/>
                      <a:pt x="2180167" y="1615722"/>
                    </a:cubicBezTo>
                    <a:cubicBezTo>
                      <a:pt x="2239434" y="1701800"/>
                      <a:pt x="2302934" y="1837266"/>
                      <a:pt x="2383367" y="1954388"/>
                    </a:cubicBezTo>
                    <a:cubicBezTo>
                      <a:pt x="2463800" y="2071510"/>
                      <a:pt x="2587978" y="2216855"/>
                      <a:pt x="2662767" y="2318455"/>
                    </a:cubicBezTo>
                    <a:cubicBezTo>
                      <a:pt x="2737556" y="2420055"/>
                      <a:pt x="2775656" y="2489199"/>
                      <a:pt x="2832100" y="2563988"/>
                    </a:cubicBezTo>
                    <a:cubicBezTo>
                      <a:pt x="2888544" y="2638777"/>
                      <a:pt x="2954384" y="2720080"/>
                      <a:pt x="3001434" y="2767188"/>
                    </a:cubicBezTo>
                    <a:cubicBezTo>
                      <a:pt x="3048484" y="2814296"/>
                      <a:pt x="3078349" y="2820869"/>
                      <a:pt x="3114400" y="2846636"/>
                    </a:cubicBezTo>
                    <a:cubicBezTo>
                      <a:pt x="3150451" y="2872403"/>
                      <a:pt x="3198468" y="2905400"/>
                      <a:pt x="3217740" y="2921792"/>
                    </a:cubicBezTo>
                    <a:cubicBezTo>
                      <a:pt x="3237012" y="2938184"/>
                      <a:pt x="3223752" y="2939711"/>
                      <a:pt x="3230034" y="2944988"/>
                    </a:cubicBezTo>
                    <a:cubicBezTo>
                      <a:pt x="3236316" y="2950265"/>
                      <a:pt x="3268134" y="2949222"/>
                      <a:pt x="3255434" y="2953455"/>
                    </a:cubicBezTo>
                    <a:cubicBezTo>
                      <a:pt x="3242734" y="2957688"/>
                      <a:pt x="3186290" y="2954866"/>
                      <a:pt x="3153834" y="2970388"/>
                    </a:cubicBezTo>
                    <a:cubicBezTo>
                      <a:pt x="3121378" y="2985910"/>
                      <a:pt x="3079044" y="3028244"/>
                      <a:pt x="3060700" y="3046588"/>
                    </a:cubicBezTo>
                    <a:cubicBezTo>
                      <a:pt x="3042356" y="3064932"/>
                      <a:pt x="3040945" y="3069166"/>
                      <a:pt x="3043767" y="3080455"/>
                    </a:cubicBezTo>
                    <a:cubicBezTo>
                      <a:pt x="3046589" y="3091744"/>
                      <a:pt x="3079045" y="3098800"/>
                      <a:pt x="3077634" y="3114322"/>
                    </a:cubicBezTo>
                    <a:cubicBezTo>
                      <a:pt x="3076223" y="3129844"/>
                      <a:pt x="3036711" y="3158066"/>
                      <a:pt x="3035300" y="3173588"/>
                    </a:cubicBezTo>
                    <a:cubicBezTo>
                      <a:pt x="3033889" y="3189110"/>
                      <a:pt x="3069167" y="3190522"/>
                      <a:pt x="3069167" y="3207455"/>
                    </a:cubicBezTo>
                    <a:cubicBezTo>
                      <a:pt x="3069167" y="3224388"/>
                      <a:pt x="3032478" y="3263899"/>
                      <a:pt x="3035300" y="3275188"/>
                    </a:cubicBezTo>
                    <a:cubicBezTo>
                      <a:pt x="3038122" y="3286477"/>
                      <a:pt x="3070578" y="3273777"/>
                      <a:pt x="3086100" y="3275188"/>
                    </a:cubicBezTo>
                    <a:cubicBezTo>
                      <a:pt x="3101622" y="3276599"/>
                      <a:pt x="3112912" y="3275188"/>
                      <a:pt x="3128434" y="3283655"/>
                    </a:cubicBezTo>
                    <a:cubicBezTo>
                      <a:pt x="3143956" y="3292122"/>
                      <a:pt x="3172179" y="3311877"/>
                      <a:pt x="3179234" y="3325988"/>
                    </a:cubicBezTo>
                    <a:cubicBezTo>
                      <a:pt x="3186289" y="3340099"/>
                      <a:pt x="3175000" y="3357033"/>
                      <a:pt x="3170767" y="3368322"/>
                    </a:cubicBezTo>
                    <a:cubicBezTo>
                      <a:pt x="3166534" y="3379611"/>
                      <a:pt x="3142545" y="3392311"/>
                      <a:pt x="3153834" y="3393722"/>
                    </a:cubicBezTo>
                    <a:cubicBezTo>
                      <a:pt x="3165123" y="3395133"/>
                      <a:pt x="3227211" y="3371144"/>
                      <a:pt x="3238500" y="3376788"/>
                    </a:cubicBezTo>
                    <a:cubicBezTo>
                      <a:pt x="3249789" y="3382432"/>
                      <a:pt x="3210278" y="3419121"/>
                      <a:pt x="3221567" y="3427588"/>
                    </a:cubicBezTo>
                    <a:cubicBezTo>
                      <a:pt x="3232856" y="3436055"/>
                      <a:pt x="3290712" y="3412066"/>
                      <a:pt x="3306234" y="3427588"/>
                    </a:cubicBezTo>
                    <a:cubicBezTo>
                      <a:pt x="3321756" y="3443110"/>
                      <a:pt x="3310467" y="3495322"/>
                      <a:pt x="3314700" y="3520722"/>
                    </a:cubicBezTo>
                    <a:cubicBezTo>
                      <a:pt x="3318933" y="3546122"/>
                      <a:pt x="3310467" y="3574344"/>
                      <a:pt x="3331634" y="3579988"/>
                    </a:cubicBezTo>
                    <a:cubicBezTo>
                      <a:pt x="3352801" y="3585632"/>
                      <a:pt x="3410656" y="3571521"/>
                      <a:pt x="3441700" y="3554588"/>
                    </a:cubicBezTo>
                    <a:cubicBezTo>
                      <a:pt x="3472744" y="3537655"/>
                      <a:pt x="3496733" y="3506610"/>
                      <a:pt x="3517900" y="3478388"/>
                    </a:cubicBezTo>
                    <a:cubicBezTo>
                      <a:pt x="3539067" y="3450166"/>
                      <a:pt x="3551767" y="3407833"/>
                      <a:pt x="3568700" y="3385255"/>
                    </a:cubicBezTo>
                    <a:cubicBezTo>
                      <a:pt x="3585633" y="3362677"/>
                      <a:pt x="3600750" y="3334049"/>
                      <a:pt x="3619500" y="3342922"/>
                    </a:cubicBezTo>
                    <a:cubicBezTo>
                      <a:pt x="3638250" y="3351795"/>
                      <a:pt x="3641827" y="3397066"/>
                      <a:pt x="3681203" y="3438491"/>
                    </a:cubicBezTo>
                    <a:cubicBezTo>
                      <a:pt x="3720579" y="3479916"/>
                      <a:pt x="3751738" y="3517087"/>
                      <a:pt x="3855754" y="3591470"/>
                    </a:cubicBezTo>
                    <a:cubicBezTo>
                      <a:pt x="3959770" y="3665853"/>
                      <a:pt x="4172520" y="3800624"/>
                      <a:pt x="4305300" y="3884788"/>
                    </a:cubicBezTo>
                    <a:cubicBezTo>
                      <a:pt x="4438080" y="3968952"/>
                      <a:pt x="4563534" y="4048477"/>
                      <a:pt x="4652434" y="4096455"/>
                    </a:cubicBezTo>
                    <a:cubicBezTo>
                      <a:pt x="4741334" y="4144433"/>
                      <a:pt x="4786489" y="4140200"/>
                      <a:pt x="4838700" y="4172655"/>
                    </a:cubicBezTo>
                    <a:cubicBezTo>
                      <a:pt x="4890911" y="4205110"/>
                      <a:pt x="4965700" y="4291188"/>
                      <a:pt x="4965700" y="4291188"/>
                    </a:cubicBezTo>
                    <a:cubicBezTo>
                      <a:pt x="5084233" y="4405488"/>
                      <a:pt x="5367867" y="4707466"/>
                      <a:pt x="5549900" y="4858455"/>
                    </a:cubicBezTo>
                    <a:cubicBezTo>
                      <a:pt x="5731933" y="5009444"/>
                      <a:pt x="5953478" y="5129389"/>
                      <a:pt x="6057900" y="5197122"/>
                    </a:cubicBezTo>
                    <a:cubicBezTo>
                      <a:pt x="6162322" y="5264855"/>
                      <a:pt x="6158089" y="5239455"/>
                      <a:pt x="6176434" y="5264855"/>
                    </a:cubicBezTo>
                    <a:cubicBezTo>
                      <a:pt x="6194779" y="5290255"/>
                      <a:pt x="6196189" y="5346700"/>
                      <a:pt x="6167967" y="5349522"/>
                    </a:cubicBezTo>
                    <a:cubicBezTo>
                      <a:pt x="6139745" y="5352344"/>
                      <a:pt x="6069189" y="5318477"/>
                      <a:pt x="6007100" y="5281788"/>
                    </a:cubicBezTo>
                    <a:cubicBezTo>
                      <a:pt x="5945011" y="5245099"/>
                      <a:pt x="5853289" y="5168899"/>
                      <a:pt x="5795434" y="5129388"/>
                    </a:cubicBezTo>
                    <a:cubicBezTo>
                      <a:pt x="5737579" y="5089877"/>
                      <a:pt x="5659967" y="5044722"/>
                      <a:pt x="5659967" y="5044722"/>
                    </a:cubicBezTo>
                    <a:lnTo>
                      <a:pt x="5659967" y="5044722"/>
                    </a:lnTo>
                    <a:cubicBezTo>
                      <a:pt x="5678312" y="5065889"/>
                      <a:pt x="5692423" y="5099755"/>
                      <a:pt x="5770034" y="5171722"/>
                    </a:cubicBezTo>
                    <a:cubicBezTo>
                      <a:pt x="5847645" y="5243689"/>
                      <a:pt x="6049434" y="5408789"/>
                      <a:pt x="6125634" y="5476522"/>
                    </a:cubicBezTo>
                    <a:cubicBezTo>
                      <a:pt x="6201834" y="5544255"/>
                      <a:pt x="6204656" y="5551311"/>
                      <a:pt x="6227234" y="5578122"/>
                    </a:cubicBezTo>
                    <a:cubicBezTo>
                      <a:pt x="6249812" y="5604933"/>
                      <a:pt x="6262511" y="5624688"/>
                      <a:pt x="6261100" y="5637388"/>
                    </a:cubicBezTo>
                    <a:cubicBezTo>
                      <a:pt x="6259689" y="5650088"/>
                      <a:pt x="6248400" y="5665611"/>
                      <a:pt x="6218767" y="5654322"/>
                    </a:cubicBezTo>
                    <a:cubicBezTo>
                      <a:pt x="6189134" y="5643033"/>
                      <a:pt x="6138333" y="5616222"/>
                      <a:pt x="6083300" y="5569655"/>
                    </a:cubicBezTo>
                    <a:cubicBezTo>
                      <a:pt x="6028267" y="5523088"/>
                      <a:pt x="5943600" y="5431367"/>
                      <a:pt x="5888567" y="5374922"/>
                    </a:cubicBezTo>
                    <a:cubicBezTo>
                      <a:pt x="5833534" y="5318478"/>
                      <a:pt x="5788378" y="5266266"/>
                      <a:pt x="5753100" y="5230988"/>
                    </a:cubicBezTo>
                    <a:cubicBezTo>
                      <a:pt x="5717822" y="5195710"/>
                      <a:pt x="5692422" y="5174544"/>
                      <a:pt x="5676900" y="5163255"/>
                    </a:cubicBezTo>
                    <a:cubicBezTo>
                      <a:pt x="5661378" y="5151966"/>
                      <a:pt x="5661378" y="5159022"/>
                      <a:pt x="5659967" y="5163255"/>
                    </a:cubicBezTo>
                    <a:cubicBezTo>
                      <a:pt x="5658556" y="5167488"/>
                      <a:pt x="5621867" y="5119511"/>
                      <a:pt x="5668434" y="5188655"/>
                    </a:cubicBezTo>
                    <a:cubicBezTo>
                      <a:pt x="5715001" y="5257799"/>
                      <a:pt x="5861756" y="5469467"/>
                      <a:pt x="5939367" y="5578122"/>
                    </a:cubicBezTo>
                    <a:cubicBezTo>
                      <a:pt x="6016978" y="5686777"/>
                      <a:pt x="6104467" y="5786966"/>
                      <a:pt x="6134100" y="5840588"/>
                    </a:cubicBezTo>
                    <a:cubicBezTo>
                      <a:pt x="6163733" y="5894210"/>
                      <a:pt x="6134100" y="5906910"/>
                      <a:pt x="6117167" y="5899855"/>
                    </a:cubicBezTo>
                    <a:cubicBezTo>
                      <a:pt x="6100234" y="5892800"/>
                      <a:pt x="6077655" y="5856110"/>
                      <a:pt x="6032500" y="5798255"/>
                    </a:cubicBezTo>
                    <a:cubicBezTo>
                      <a:pt x="5987345" y="5740400"/>
                      <a:pt x="5898445" y="5623278"/>
                      <a:pt x="5846234" y="5552722"/>
                    </a:cubicBezTo>
                    <a:cubicBezTo>
                      <a:pt x="5794023" y="5482167"/>
                      <a:pt x="5757334" y="5422900"/>
                      <a:pt x="5719234" y="5374922"/>
                    </a:cubicBezTo>
                    <a:cubicBezTo>
                      <a:pt x="5681134" y="5326944"/>
                      <a:pt x="5617634" y="5264855"/>
                      <a:pt x="5617634" y="5264855"/>
                    </a:cubicBezTo>
                    <a:lnTo>
                      <a:pt x="5617634" y="5264855"/>
                    </a:lnTo>
                    <a:cubicBezTo>
                      <a:pt x="5617634" y="5271910"/>
                      <a:pt x="5586590" y="5245099"/>
                      <a:pt x="5617634" y="5307188"/>
                    </a:cubicBezTo>
                    <a:cubicBezTo>
                      <a:pt x="5648678" y="5369277"/>
                      <a:pt x="5751689" y="5537199"/>
                      <a:pt x="5803900" y="5637388"/>
                    </a:cubicBezTo>
                    <a:cubicBezTo>
                      <a:pt x="5856111" y="5737577"/>
                      <a:pt x="5905500" y="5850466"/>
                      <a:pt x="5930900" y="5908322"/>
                    </a:cubicBezTo>
                    <a:cubicBezTo>
                      <a:pt x="5956300" y="5966178"/>
                      <a:pt x="5960533" y="5973233"/>
                      <a:pt x="5956300" y="5984522"/>
                    </a:cubicBezTo>
                    <a:cubicBezTo>
                      <a:pt x="5952067" y="5995811"/>
                      <a:pt x="5940778" y="6016977"/>
                      <a:pt x="5905500" y="5976055"/>
                    </a:cubicBezTo>
                    <a:cubicBezTo>
                      <a:pt x="5870222" y="5935133"/>
                      <a:pt x="5799667" y="5827888"/>
                      <a:pt x="5744634" y="5738988"/>
                    </a:cubicBezTo>
                    <a:cubicBezTo>
                      <a:pt x="5689601" y="5650088"/>
                      <a:pt x="5613400" y="5508977"/>
                      <a:pt x="5575300" y="5442655"/>
                    </a:cubicBezTo>
                    <a:cubicBezTo>
                      <a:pt x="5537200" y="5376333"/>
                      <a:pt x="5530145" y="5356577"/>
                      <a:pt x="5516034" y="5341055"/>
                    </a:cubicBezTo>
                    <a:cubicBezTo>
                      <a:pt x="5501923" y="5325533"/>
                      <a:pt x="5489223" y="5334000"/>
                      <a:pt x="5490634" y="5349522"/>
                    </a:cubicBezTo>
                    <a:cubicBezTo>
                      <a:pt x="5492045" y="5365044"/>
                      <a:pt x="5499100" y="5373510"/>
                      <a:pt x="5524500" y="5434188"/>
                    </a:cubicBezTo>
                    <a:cubicBezTo>
                      <a:pt x="5549900" y="5494866"/>
                      <a:pt x="5610578" y="5626099"/>
                      <a:pt x="5643034" y="5713588"/>
                    </a:cubicBezTo>
                    <a:cubicBezTo>
                      <a:pt x="5675490" y="5801077"/>
                      <a:pt x="5710767" y="5905500"/>
                      <a:pt x="5719234" y="5959122"/>
                    </a:cubicBezTo>
                    <a:cubicBezTo>
                      <a:pt x="5727701" y="6012744"/>
                      <a:pt x="5716412" y="6042378"/>
                      <a:pt x="5693834" y="6035322"/>
                    </a:cubicBezTo>
                    <a:cubicBezTo>
                      <a:pt x="5671256" y="6028266"/>
                      <a:pt x="5621867" y="5987344"/>
                      <a:pt x="5583767" y="5916788"/>
                    </a:cubicBezTo>
                    <a:cubicBezTo>
                      <a:pt x="5545667" y="5846232"/>
                      <a:pt x="5497690" y="5688188"/>
                      <a:pt x="5465234" y="5611988"/>
                    </a:cubicBezTo>
                    <a:cubicBezTo>
                      <a:pt x="5432779" y="5535788"/>
                      <a:pt x="5407379" y="5493455"/>
                      <a:pt x="5389034" y="5459588"/>
                    </a:cubicBezTo>
                    <a:cubicBezTo>
                      <a:pt x="5370689" y="5425721"/>
                      <a:pt x="5360812" y="5397499"/>
                      <a:pt x="5355167" y="5408788"/>
                    </a:cubicBezTo>
                    <a:cubicBezTo>
                      <a:pt x="5349523" y="5420077"/>
                      <a:pt x="5342467" y="5463822"/>
                      <a:pt x="5355167" y="5527322"/>
                    </a:cubicBezTo>
                    <a:cubicBezTo>
                      <a:pt x="5367867" y="5590822"/>
                      <a:pt x="5418667" y="5726288"/>
                      <a:pt x="5431367" y="5789788"/>
                    </a:cubicBezTo>
                    <a:cubicBezTo>
                      <a:pt x="5444067" y="5853288"/>
                      <a:pt x="5431367" y="5908322"/>
                      <a:pt x="5431367" y="5908322"/>
                    </a:cubicBezTo>
                    <a:cubicBezTo>
                      <a:pt x="5431367" y="5932311"/>
                      <a:pt x="5451123" y="5947833"/>
                      <a:pt x="5431367" y="5933722"/>
                    </a:cubicBezTo>
                    <a:cubicBezTo>
                      <a:pt x="5411611" y="5919611"/>
                      <a:pt x="5345289" y="5871633"/>
                      <a:pt x="5312834" y="5823655"/>
                    </a:cubicBezTo>
                    <a:cubicBezTo>
                      <a:pt x="5280379" y="5775677"/>
                      <a:pt x="5252156" y="5693833"/>
                      <a:pt x="5236634" y="5645855"/>
                    </a:cubicBezTo>
                    <a:cubicBezTo>
                      <a:pt x="5221112" y="5597877"/>
                      <a:pt x="5226756" y="5554132"/>
                      <a:pt x="5219700" y="5535788"/>
                    </a:cubicBezTo>
                    <a:cubicBezTo>
                      <a:pt x="5212644" y="5517444"/>
                      <a:pt x="5199944" y="5527321"/>
                      <a:pt x="5194300" y="5535788"/>
                    </a:cubicBezTo>
                    <a:cubicBezTo>
                      <a:pt x="5188656" y="5544255"/>
                      <a:pt x="5187245" y="5564010"/>
                      <a:pt x="5185834" y="5586588"/>
                    </a:cubicBezTo>
                    <a:cubicBezTo>
                      <a:pt x="5184423" y="5609166"/>
                      <a:pt x="5185834" y="5671255"/>
                      <a:pt x="5185834" y="5671255"/>
                    </a:cubicBezTo>
                    <a:cubicBezTo>
                      <a:pt x="5185834" y="5692422"/>
                      <a:pt x="5197123" y="5706533"/>
                      <a:pt x="5185834" y="5713588"/>
                    </a:cubicBezTo>
                    <a:cubicBezTo>
                      <a:pt x="5174545" y="5720643"/>
                      <a:pt x="5143500" y="5729110"/>
                      <a:pt x="5118100" y="5713588"/>
                    </a:cubicBezTo>
                    <a:cubicBezTo>
                      <a:pt x="5092700" y="5698066"/>
                      <a:pt x="5053190" y="5643033"/>
                      <a:pt x="5033434" y="5620455"/>
                    </a:cubicBezTo>
                    <a:cubicBezTo>
                      <a:pt x="5013679" y="5597877"/>
                      <a:pt x="5005211" y="5595055"/>
                      <a:pt x="4999567" y="5578122"/>
                    </a:cubicBezTo>
                    <a:cubicBezTo>
                      <a:pt x="4993923" y="5561189"/>
                      <a:pt x="5008034" y="5517444"/>
                      <a:pt x="4999567" y="5518855"/>
                    </a:cubicBezTo>
                    <a:cubicBezTo>
                      <a:pt x="4991100" y="5520266"/>
                      <a:pt x="4979811" y="5587999"/>
                      <a:pt x="4948767" y="5586588"/>
                    </a:cubicBezTo>
                    <a:cubicBezTo>
                      <a:pt x="4917723" y="5585177"/>
                      <a:pt x="4840111" y="5527321"/>
                      <a:pt x="4813300" y="5510388"/>
                    </a:cubicBezTo>
                    <a:cubicBezTo>
                      <a:pt x="4786489" y="5493455"/>
                      <a:pt x="4792133" y="5499099"/>
                      <a:pt x="4787900" y="5484988"/>
                    </a:cubicBezTo>
                    <a:cubicBezTo>
                      <a:pt x="4783667" y="5470877"/>
                      <a:pt x="4797778" y="5429955"/>
                      <a:pt x="4787900" y="5425722"/>
                    </a:cubicBezTo>
                    <a:cubicBezTo>
                      <a:pt x="4778022" y="5421489"/>
                      <a:pt x="4752623" y="5460999"/>
                      <a:pt x="4728634" y="5459588"/>
                    </a:cubicBezTo>
                    <a:cubicBezTo>
                      <a:pt x="4704645" y="5458177"/>
                      <a:pt x="4662311" y="5434188"/>
                      <a:pt x="4643967" y="5417255"/>
                    </a:cubicBezTo>
                    <a:cubicBezTo>
                      <a:pt x="4625623" y="5400322"/>
                      <a:pt x="4628445" y="5369277"/>
                      <a:pt x="4618567" y="5357988"/>
                    </a:cubicBezTo>
                    <a:cubicBezTo>
                      <a:pt x="4608689" y="5346699"/>
                      <a:pt x="4605867" y="5348111"/>
                      <a:pt x="4584700" y="5349522"/>
                    </a:cubicBezTo>
                    <a:cubicBezTo>
                      <a:pt x="4563533" y="5350933"/>
                      <a:pt x="4515556" y="5367866"/>
                      <a:pt x="4491567" y="5366455"/>
                    </a:cubicBezTo>
                    <a:cubicBezTo>
                      <a:pt x="4467578" y="5365044"/>
                      <a:pt x="4453467" y="5349522"/>
                      <a:pt x="4440767" y="5341055"/>
                    </a:cubicBezTo>
                    <a:cubicBezTo>
                      <a:pt x="4428067" y="5332588"/>
                      <a:pt x="4421011" y="5326944"/>
                      <a:pt x="4415367" y="5315655"/>
                    </a:cubicBezTo>
                    <a:cubicBezTo>
                      <a:pt x="4409723" y="5304366"/>
                      <a:pt x="4408311" y="5286022"/>
                      <a:pt x="4406900" y="5273322"/>
                    </a:cubicBezTo>
                    <a:cubicBezTo>
                      <a:pt x="4405489" y="5260622"/>
                      <a:pt x="4416778" y="5243688"/>
                      <a:pt x="4406900" y="5239455"/>
                    </a:cubicBezTo>
                    <a:cubicBezTo>
                      <a:pt x="4397022" y="5235222"/>
                      <a:pt x="4365978" y="5246511"/>
                      <a:pt x="4347634" y="5247922"/>
                    </a:cubicBezTo>
                    <a:cubicBezTo>
                      <a:pt x="4329290" y="5249333"/>
                      <a:pt x="4310945" y="5253567"/>
                      <a:pt x="4296834" y="5247922"/>
                    </a:cubicBezTo>
                    <a:cubicBezTo>
                      <a:pt x="4282723" y="5242278"/>
                      <a:pt x="4268611" y="5222522"/>
                      <a:pt x="4262967" y="5214055"/>
                    </a:cubicBezTo>
                    <a:cubicBezTo>
                      <a:pt x="4257323" y="5205588"/>
                      <a:pt x="4272845" y="5198533"/>
                      <a:pt x="4262967" y="5197122"/>
                    </a:cubicBezTo>
                    <a:cubicBezTo>
                      <a:pt x="4253089" y="5195711"/>
                      <a:pt x="4220633" y="5206999"/>
                      <a:pt x="4203700" y="5205588"/>
                    </a:cubicBezTo>
                    <a:cubicBezTo>
                      <a:pt x="4186767" y="5204177"/>
                      <a:pt x="4174067" y="5197122"/>
                      <a:pt x="4161367" y="5188655"/>
                    </a:cubicBezTo>
                    <a:cubicBezTo>
                      <a:pt x="4148667" y="5180188"/>
                      <a:pt x="4137378" y="5168899"/>
                      <a:pt x="4127500" y="5154788"/>
                    </a:cubicBezTo>
                    <a:cubicBezTo>
                      <a:pt x="4117622" y="5140677"/>
                      <a:pt x="4111978" y="5109632"/>
                      <a:pt x="4102100" y="5103988"/>
                    </a:cubicBezTo>
                    <a:cubicBezTo>
                      <a:pt x="4092222" y="5098344"/>
                      <a:pt x="4087989" y="5118100"/>
                      <a:pt x="4068234" y="5120922"/>
                    </a:cubicBezTo>
                    <a:cubicBezTo>
                      <a:pt x="4048479" y="5123744"/>
                      <a:pt x="4001911" y="5127978"/>
                      <a:pt x="3983567" y="5120922"/>
                    </a:cubicBezTo>
                    <a:cubicBezTo>
                      <a:pt x="3965223" y="5113866"/>
                      <a:pt x="3962400" y="5095521"/>
                      <a:pt x="3958167" y="5078588"/>
                    </a:cubicBezTo>
                    <a:cubicBezTo>
                      <a:pt x="3953934" y="5061655"/>
                      <a:pt x="3962400" y="5029200"/>
                      <a:pt x="3958167" y="5019322"/>
                    </a:cubicBezTo>
                    <a:cubicBezTo>
                      <a:pt x="3953934" y="5009444"/>
                      <a:pt x="3932767" y="5019322"/>
                      <a:pt x="3932767" y="5019322"/>
                    </a:cubicBezTo>
                    <a:cubicBezTo>
                      <a:pt x="3921478" y="5019322"/>
                      <a:pt x="3924301" y="5040489"/>
                      <a:pt x="3890434" y="5019322"/>
                    </a:cubicBezTo>
                    <a:cubicBezTo>
                      <a:pt x="3856567" y="4998155"/>
                      <a:pt x="3764845" y="4924778"/>
                      <a:pt x="3729567" y="4892322"/>
                    </a:cubicBezTo>
                    <a:cubicBezTo>
                      <a:pt x="3694289" y="4859866"/>
                      <a:pt x="3694289" y="4835877"/>
                      <a:pt x="3678767" y="4824588"/>
                    </a:cubicBezTo>
                    <a:cubicBezTo>
                      <a:pt x="3663245" y="4813299"/>
                      <a:pt x="3650545" y="4825999"/>
                      <a:pt x="3636434" y="4824588"/>
                    </a:cubicBezTo>
                    <a:cubicBezTo>
                      <a:pt x="3622323" y="4823177"/>
                      <a:pt x="3603978" y="4824588"/>
                      <a:pt x="3594100" y="4816122"/>
                    </a:cubicBezTo>
                    <a:cubicBezTo>
                      <a:pt x="3584222" y="4807656"/>
                      <a:pt x="3579989" y="4789310"/>
                      <a:pt x="3577167" y="4773788"/>
                    </a:cubicBezTo>
                    <a:cubicBezTo>
                      <a:pt x="3574345" y="4758266"/>
                      <a:pt x="3578578" y="4732866"/>
                      <a:pt x="3577167" y="4722988"/>
                    </a:cubicBezTo>
                    <a:cubicBezTo>
                      <a:pt x="3575756" y="4713110"/>
                      <a:pt x="3578578" y="4715933"/>
                      <a:pt x="3568700" y="4714522"/>
                    </a:cubicBezTo>
                    <a:cubicBezTo>
                      <a:pt x="3558822" y="4713111"/>
                      <a:pt x="3532011" y="4717344"/>
                      <a:pt x="3517900" y="4714522"/>
                    </a:cubicBezTo>
                    <a:cubicBezTo>
                      <a:pt x="3503789" y="4711700"/>
                      <a:pt x="3493912" y="4708877"/>
                      <a:pt x="3484034" y="4697588"/>
                    </a:cubicBezTo>
                    <a:cubicBezTo>
                      <a:pt x="3474156" y="4686299"/>
                      <a:pt x="3462867" y="4658077"/>
                      <a:pt x="3458634" y="4646788"/>
                    </a:cubicBezTo>
                    <a:cubicBezTo>
                      <a:pt x="3454401" y="4635499"/>
                      <a:pt x="3467101" y="4629855"/>
                      <a:pt x="3458634" y="4629855"/>
                    </a:cubicBezTo>
                    <a:cubicBezTo>
                      <a:pt x="3450167" y="4629855"/>
                      <a:pt x="3420534" y="4643966"/>
                      <a:pt x="3407834" y="4646788"/>
                    </a:cubicBezTo>
                    <a:cubicBezTo>
                      <a:pt x="3395134" y="4649610"/>
                      <a:pt x="3388079" y="4656666"/>
                      <a:pt x="3382434" y="4646788"/>
                    </a:cubicBezTo>
                    <a:cubicBezTo>
                      <a:pt x="3376789" y="4636910"/>
                      <a:pt x="3376789" y="4601633"/>
                      <a:pt x="3373967" y="4587522"/>
                    </a:cubicBezTo>
                    <a:cubicBezTo>
                      <a:pt x="3371145" y="4573411"/>
                      <a:pt x="3368322" y="4566355"/>
                      <a:pt x="3365500" y="4562122"/>
                    </a:cubicBezTo>
                    <a:cubicBezTo>
                      <a:pt x="3362678" y="4557889"/>
                      <a:pt x="3357034" y="4562122"/>
                      <a:pt x="3357034" y="4562122"/>
                    </a:cubicBezTo>
                    <a:lnTo>
                      <a:pt x="3306234" y="4562122"/>
                    </a:lnTo>
                    <a:cubicBezTo>
                      <a:pt x="3292123" y="4562122"/>
                      <a:pt x="3283656" y="4564944"/>
                      <a:pt x="3272367" y="4562122"/>
                    </a:cubicBezTo>
                    <a:cubicBezTo>
                      <a:pt x="3261078" y="4559300"/>
                      <a:pt x="3245556" y="4555066"/>
                      <a:pt x="3238500" y="4545188"/>
                    </a:cubicBezTo>
                    <a:cubicBezTo>
                      <a:pt x="3231445" y="4535310"/>
                      <a:pt x="3234267" y="4512733"/>
                      <a:pt x="3230034" y="4502855"/>
                    </a:cubicBezTo>
                    <a:cubicBezTo>
                      <a:pt x="3225801" y="4492977"/>
                      <a:pt x="3215922" y="4490155"/>
                      <a:pt x="3213100" y="4485922"/>
                    </a:cubicBezTo>
                    <a:cubicBezTo>
                      <a:pt x="3210278" y="4481689"/>
                      <a:pt x="3217333" y="4478866"/>
                      <a:pt x="3213100" y="4477455"/>
                    </a:cubicBezTo>
                    <a:cubicBezTo>
                      <a:pt x="3208867" y="4476044"/>
                      <a:pt x="3198989" y="4476044"/>
                      <a:pt x="3187700" y="4477455"/>
                    </a:cubicBezTo>
                    <a:cubicBezTo>
                      <a:pt x="3176411" y="4478866"/>
                      <a:pt x="3158067" y="4487333"/>
                      <a:pt x="3145367" y="4485922"/>
                    </a:cubicBezTo>
                    <a:cubicBezTo>
                      <a:pt x="3132667" y="4484511"/>
                      <a:pt x="3117145" y="4478866"/>
                      <a:pt x="3111500" y="4468988"/>
                    </a:cubicBezTo>
                    <a:cubicBezTo>
                      <a:pt x="3105856" y="4459110"/>
                      <a:pt x="3111500" y="4426655"/>
                      <a:pt x="3111500" y="4426655"/>
                    </a:cubicBezTo>
                    <a:cubicBezTo>
                      <a:pt x="3111500" y="4415366"/>
                      <a:pt x="3114322" y="4409722"/>
                      <a:pt x="3111500" y="4401255"/>
                    </a:cubicBezTo>
                    <a:cubicBezTo>
                      <a:pt x="3108678" y="4392788"/>
                      <a:pt x="3110089" y="4385733"/>
                      <a:pt x="3094567" y="4375855"/>
                    </a:cubicBezTo>
                    <a:cubicBezTo>
                      <a:pt x="3079045" y="4365977"/>
                      <a:pt x="3035300" y="4356099"/>
                      <a:pt x="3018367" y="4341988"/>
                    </a:cubicBezTo>
                    <a:cubicBezTo>
                      <a:pt x="3001434" y="4327877"/>
                      <a:pt x="3005667" y="4296832"/>
                      <a:pt x="2992967" y="4291188"/>
                    </a:cubicBezTo>
                    <a:cubicBezTo>
                      <a:pt x="2980267" y="4285544"/>
                      <a:pt x="2954867" y="4310944"/>
                      <a:pt x="2942167" y="4308122"/>
                    </a:cubicBezTo>
                    <a:cubicBezTo>
                      <a:pt x="2929467" y="4305300"/>
                      <a:pt x="2922412" y="4289777"/>
                      <a:pt x="2916767" y="4274255"/>
                    </a:cubicBezTo>
                    <a:cubicBezTo>
                      <a:pt x="2911123" y="4258733"/>
                      <a:pt x="2911122" y="4226277"/>
                      <a:pt x="2908300" y="4214988"/>
                    </a:cubicBezTo>
                    <a:cubicBezTo>
                      <a:pt x="2905478" y="4203699"/>
                      <a:pt x="2911123" y="4207933"/>
                      <a:pt x="2899834" y="4206522"/>
                    </a:cubicBezTo>
                    <a:cubicBezTo>
                      <a:pt x="2888545" y="4205111"/>
                      <a:pt x="2840567" y="4206522"/>
                      <a:pt x="2840567" y="4206522"/>
                    </a:cubicBezTo>
                    <a:cubicBezTo>
                      <a:pt x="2826456" y="4206522"/>
                      <a:pt x="2825045" y="4210755"/>
                      <a:pt x="2815167" y="4206522"/>
                    </a:cubicBezTo>
                    <a:cubicBezTo>
                      <a:pt x="2805289" y="4202289"/>
                      <a:pt x="2786944" y="4193822"/>
                      <a:pt x="2781300" y="4181122"/>
                    </a:cubicBezTo>
                    <a:cubicBezTo>
                      <a:pt x="2775656" y="4168422"/>
                      <a:pt x="2789767" y="4145844"/>
                      <a:pt x="2781300" y="4130322"/>
                    </a:cubicBezTo>
                    <a:cubicBezTo>
                      <a:pt x="2772833" y="4114800"/>
                      <a:pt x="2743200" y="4100688"/>
                      <a:pt x="2730500" y="4087988"/>
                    </a:cubicBezTo>
                    <a:cubicBezTo>
                      <a:pt x="2717800" y="4075288"/>
                      <a:pt x="2722033" y="4052711"/>
                      <a:pt x="2705100" y="4054122"/>
                    </a:cubicBezTo>
                    <a:cubicBezTo>
                      <a:pt x="2688167" y="4055533"/>
                      <a:pt x="2654300" y="4085166"/>
                      <a:pt x="2628900" y="4096455"/>
                    </a:cubicBezTo>
                    <a:cubicBezTo>
                      <a:pt x="2603500" y="4107744"/>
                      <a:pt x="2582333" y="4117622"/>
                      <a:pt x="2552700" y="4121855"/>
                    </a:cubicBezTo>
                    <a:cubicBezTo>
                      <a:pt x="2523067" y="4126088"/>
                      <a:pt x="2451100" y="4121855"/>
                      <a:pt x="2451100" y="4121855"/>
                    </a:cubicBezTo>
                    <a:lnTo>
                      <a:pt x="2332567" y="4121855"/>
                    </a:lnTo>
                    <a:cubicBezTo>
                      <a:pt x="2302934" y="4121855"/>
                      <a:pt x="2287411" y="4123266"/>
                      <a:pt x="2273300" y="4121855"/>
                    </a:cubicBezTo>
                    <a:cubicBezTo>
                      <a:pt x="2259189" y="4120444"/>
                      <a:pt x="2232378" y="4124677"/>
                      <a:pt x="2247900" y="4113388"/>
                    </a:cubicBezTo>
                    <a:cubicBezTo>
                      <a:pt x="2263422" y="4102099"/>
                      <a:pt x="2343856" y="4068233"/>
                      <a:pt x="2366434" y="4054122"/>
                    </a:cubicBezTo>
                    <a:cubicBezTo>
                      <a:pt x="2389012" y="4040011"/>
                      <a:pt x="2394656" y="4041422"/>
                      <a:pt x="2383367" y="4028722"/>
                    </a:cubicBezTo>
                    <a:cubicBezTo>
                      <a:pt x="2372078" y="4016022"/>
                      <a:pt x="2318455" y="3986389"/>
                      <a:pt x="2298700" y="3977922"/>
                    </a:cubicBezTo>
                    <a:cubicBezTo>
                      <a:pt x="2278945" y="3969455"/>
                      <a:pt x="2283178" y="3972278"/>
                      <a:pt x="2264834" y="3977922"/>
                    </a:cubicBezTo>
                    <a:cubicBezTo>
                      <a:pt x="2246490" y="3983566"/>
                      <a:pt x="2205567" y="4000499"/>
                      <a:pt x="2188634" y="4011788"/>
                    </a:cubicBezTo>
                    <a:cubicBezTo>
                      <a:pt x="2171701" y="4023077"/>
                      <a:pt x="2171701" y="4042833"/>
                      <a:pt x="2163234" y="4045655"/>
                    </a:cubicBezTo>
                    <a:cubicBezTo>
                      <a:pt x="2154767" y="4048477"/>
                      <a:pt x="2146301" y="4031544"/>
                      <a:pt x="2137834" y="4028722"/>
                    </a:cubicBezTo>
                    <a:cubicBezTo>
                      <a:pt x="2129367" y="4025900"/>
                      <a:pt x="2120901" y="4021667"/>
                      <a:pt x="2112434" y="4028722"/>
                    </a:cubicBezTo>
                    <a:cubicBezTo>
                      <a:pt x="2103967" y="4035778"/>
                      <a:pt x="2092678" y="4059766"/>
                      <a:pt x="2087034" y="4071055"/>
                    </a:cubicBezTo>
                    <a:cubicBezTo>
                      <a:pt x="2081390" y="4082344"/>
                      <a:pt x="2087034" y="4097866"/>
                      <a:pt x="2078567" y="4096455"/>
                    </a:cubicBezTo>
                    <a:cubicBezTo>
                      <a:pt x="2070100" y="4095044"/>
                      <a:pt x="2044701" y="4073877"/>
                      <a:pt x="2036234" y="4062588"/>
                    </a:cubicBezTo>
                    <a:cubicBezTo>
                      <a:pt x="2027767" y="4051299"/>
                      <a:pt x="2022123" y="4038600"/>
                      <a:pt x="2027767" y="4028722"/>
                    </a:cubicBezTo>
                    <a:cubicBezTo>
                      <a:pt x="2033411" y="4018844"/>
                      <a:pt x="2053167" y="4010378"/>
                      <a:pt x="2070100" y="4003322"/>
                    </a:cubicBezTo>
                    <a:cubicBezTo>
                      <a:pt x="2087033" y="3996266"/>
                      <a:pt x="2106789" y="3999088"/>
                      <a:pt x="2129367" y="3986388"/>
                    </a:cubicBezTo>
                    <a:cubicBezTo>
                      <a:pt x="2151945" y="3973688"/>
                      <a:pt x="2192867" y="3948289"/>
                      <a:pt x="2205567" y="3927122"/>
                    </a:cubicBezTo>
                    <a:cubicBezTo>
                      <a:pt x="2218267" y="3905955"/>
                      <a:pt x="2211211" y="3876321"/>
                      <a:pt x="2205567" y="3859388"/>
                    </a:cubicBezTo>
                    <a:cubicBezTo>
                      <a:pt x="2199923" y="3842455"/>
                      <a:pt x="2192867" y="3824111"/>
                      <a:pt x="2171700" y="3825522"/>
                    </a:cubicBezTo>
                    <a:cubicBezTo>
                      <a:pt x="2150533" y="3826933"/>
                      <a:pt x="2105378" y="3853744"/>
                      <a:pt x="2078567" y="3867855"/>
                    </a:cubicBezTo>
                    <a:cubicBezTo>
                      <a:pt x="2051756" y="3881966"/>
                      <a:pt x="2029178" y="3901721"/>
                      <a:pt x="2010834" y="3910188"/>
                    </a:cubicBezTo>
                    <a:cubicBezTo>
                      <a:pt x="1992490" y="3918655"/>
                      <a:pt x="1978378" y="3917244"/>
                      <a:pt x="1968500" y="3918655"/>
                    </a:cubicBezTo>
                    <a:cubicBezTo>
                      <a:pt x="1958622" y="3920066"/>
                      <a:pt x="1954389" y="3927122"/>
                      <a:pt x="1951567" y="3918655"/>
                    </a:cubicBezTo>
                    <a:cubicBezTo>
                      <a:pt x="1948745" y="3910188"/>
                      <a:pt x="1943100" y="3880555"/>
                      <a:pt x="1951567" y="3867855"/>
                    </a:cubicBezTo>
                    <a:cubicBezTo>
                      <a:pt x="1960034" y="3855155"/>
                      <a:pt x="1985434" y="3852333"/>
                      <a:pt x="2002367" y="3842455"/>
                    </a:cubicBezTo>
                    <a:cubicBezTo>
                      <a:pt x="2019300" y="3832577"/>
                      <a:pt x="2046112" y="3825521"/>
                      <a:pt x="2053167" y="3808588"/>
                    </a:cubicBezTo>
                    <a:cubicBezTo>
                      <a:pt x="2060222" y="3791655"/>
                      <a:pt x="2047522" y="3760610"/>
                      <a:pt x="2044700" y="3740855"/>
                    </a:cubicBezTo>
                    <a:cubicBezTo>
                      <a:pt x="2041878" y="3721100"/>
                      <a:pt x="2022123" y="3712633"/>
                      <a:pt x="2036234" y="3690055"/>
                    </a:cubicBezTo>
                    <a:cubicBezTo>
                      <a:pt x="2050345" y="3667477"/>
                      <a:pt x="2106789" y="3632199"/>
                      <a:pt x="2129367" y="3605388"/>
                    </a:cubicBezTo>
                    <a:cubicBezTo>
                      <a:pt x="2151945" y="3578577"/>
                      <a:pt x="2173111" y="3546121"/>
                      <a:pt x="2171700" y="3529188"/>
                    </a:cubicBezTo>
                    <a:cubicBezTo>
                      <a:pt x="2170289" y="3512255"/>
                      <a:pt x="2146300" y="3527777"/>
                      <a:pt x="2120900" y="3503788"/>
                    </a:cubicBezTo>
                    <a:cubicBezTo>
                      <a:pt x="2095500" y="3479799"/>
                      <a:pt x="2040467" y="3406422"/>
                      <a:pt x="2019300" y="3385255"/>
                    </a:cubicBezTo>
                    <a:cubicBezTo>
                      <a:pt x="1998133" y="3364088"/>
                      <a:pt x="2008011" y="3390899"/>
                      <a:pt x="1993900" y="3376788"/>
                    </a:cubicBezTo>
                    <a:cubicBezTo>
                      <a:pt x="1979789" y="3362677"/>
                      <a:pt x="1944512" y="3314699"/>
                      <a:pt x="1934634" y="3300588"/>
                    </a:cubicBezTo>
                    <a:cubicBezTo>
                      <a:pt x="1924756" y="3286477"/>
                      <a:pt x="1941690" y="3293533"/>
                      <a:pt x="1934634" y="3292122"/>
                    </a:cubicBezTo>
                    <a:cubicBezTo>
                      <a:pt x="1927578" y="3290711"/>
                      <a:pt x="1903589" y="3299178"/>
                      <a:pt x="1892300" y="3292122"/>
                    </a:cubicBezTo>
                    <a:cubicBezTo>
                      <a:pt x="1881011" y="3285066"/>
                      <a:pt x="1882422" y="3265310"/>
                      <a:pt x="1866900" y="3249788"/>
                    </a:cubicBezTo>
                    <a:cubicBezTo>
                      <a:pt x="1851378" y="3234266"/>
                      <a:pt x="1816100" y="3221566"/>
                      <a:pt x="1799167" y="3198988"/>
                    </a:cubicBezTo>
                    <a:cubicBezTo>
                      <a:pt x="1782234" y="3176410"/>
                      <a:pt x="1780822" y="3132666"/>
                      <a:pt x="1765300" y="3114322"/>
                    </a:cubicBezTo>
                    <a:cubicBezTo>
                      <a:pt x="1749778" y="3095978"/>
                      <a:pt x="1720145" y="3104444"/>
                      <a:pt x="1706034" y="3088922"/>
                    </a:cubicBezTo>
                    <a:cubicBezTo>
                      <a:pt x="1691923" y="3073400"/>
                      <a:pt x="1696156" y="3033888"/>
                      <a:pt x="1680634" y="3021188"/>
                    </a:cubicBezTo>
                    <a:cubicBezTo>
                      <a:pt x="1665112" y="3008488"/>
                      <a:pt x="1627011" y="3026833"/>
                      <a:pt x="1612900" y="3012722"/>
                    </a:cubicBezTo>
                    <a:cubicBezTo>
                      <a:pt x="1598789" y="2998611"/>
                      <a:pt x="1603022" y="2956278"/>
                      <a:pt x="1595967" y="2936522"/>
                    </a:cubicBezTo>
                    <a:cubicBezTo>
                      <a:pt x="1588912" y="2916766"/>
                      <a:pt x="1588912" y="2906888"/>
                      <a:pt x="1570567" y="2894188"/>
                    </a:cubicBezTo>
                    <a:cubicBezTo>
                      <a:pt x="1552222" y="2881488"/>
                      <a:pt x="1502833" y="2874433"/>
                      <a:pt x="1485900" y="2860322"/>
                    </a:cubicBezTo>
                    <a:cubicBezTo>
                      <a:pt x="1468967" y="2846211"/>
                      <a:pt x="1476023" y="2827867"/>
                      <a:pt x="1468967" y="2809522"/>
                    </a:cubicBezTo>
                    <a:cubicBezTo>
                      <a:pt x="1461912" y="2791178"/>
                      <a:pt x="1453445" y="2760133"/>
                      <a:pt x="1443567" y="2750255"/>
                    </a:cubicBezTo>
                    <a:cubicBezTo>
                      <a:pt x="1433689" y="2740377"/>
                      <a:pt x="1416755" y="2762955"/>
                      <a:pt x="1409700" y="2750255"/>
                    </a:cubicBezTo>
                    <a:cubicBezTo>
                      <a:pt x="1402645" y="2737555"/>
                      <a:pt x="1418167" y="2695222"/>
                      <a:pt x="1401234" y="2674055"/>
                    </a:cubicBezTo>
                    <a:cubicBezTo>
                      <a:pt x="1384301" y="2652888"/>
                      <a:pt x="1323622" y="2641600"/>
                      <a:pt x="1308100" y="2623255"/>
                    </a:cubicBezTo>
                    <a:cubicBezTo>
                      <a:pt x="1292578" y="2604911"/>
                      <a:pt x="1317978" y="2578099"/>
                      <a:pt x="1308100" y="2563988"/>
                    </a:cubicBezTo>
                    <a:cubicBezTo>
                      <a:pt x="1298222" y="2549877"/>
                      <a:pt x="1268590" y="2549877"/>
                      <a:pt x="1248834" y="2538588"/>
                    </a:cubicBezTo>
                    <a:cubicBezTo>
                      <a:pt x="1229079" y="2527299"/>
                      <a:pt x="1199445" y="2508955"/>
                      <a:pt x="1189567" y="2496255"/>
                    </a:cubicBezTo>
                    <a:cubicBezTo>
                      <a:pt x="1179689" y="2483555"/>
                      <a:pt x="1202267" y="2489199"/>
                      <a:pt x="1189567" y="2462388"/>
                    </a:cubicBezTo>
                    <a:cubicBezTo>
                      <a:pt x="1176867" y="2435577"/>
                      <a:pt x="1140178" y="2365021"/>
                      <a:pt x="1113367" y="2335388"/>
                    </a:cubicBezTo>
                    <a:cubicBezTo>
                      <a:pt x="1086556" y="2305755"/>
                      <a:pt x="1047044" y="2307166"/>
                      <a:pt x="1028700" y="2284588"/>
                    </a:cubicBezTo>
                    <a:cubicBezTo>
                      <a:pt x="1010356" y="2262010"/>
                      <a:pt x="1016000" y="2221089"/>
                      <a:pt x="1003300" y="2199922"/>
                    </a:cubicBezTo>
                    <a:cubicBezTo>
                      <a:pt x="990600" y="2178755"/>
                      <a:pt x="969433" y="2168877"/>
                      <a:pt x="952500" y="2157588"/>
                    </a:cubicBezTo>
                    <a:cubicBezTo>
                      <a:pt x="935567" y="2146299"/>
                      <a:pt x="908756" y="2151944"/>
                      <a:pt x="901700" y="2132188"/>
                    </a:cubicBezTo>
                    <a:cubicBezTo>
                      <a:pt x="894645" y="2112433"/>
                      <a:pt x="917222" y="2065866"/>
                      <a:pt x="910167" y="2039055"/>
                    </a:cubicBezTo>
                    <a:cubicBezTo>
                      <a:pt x="903112" y="2012244"/>
                      <a:pt x="872067" y="1992489"/>
                      <a:pt x="859367" y="1971322"/>
                    </a:cubicBezTo>
                    <a:cubicBezTo>
                      <a:pt x="846667" y="1950155"/>
                      <a:pt x="845256" y="1931811"/>
                      <a:pt x="833967" y="1912055"/>
                    </a:cubicBezTo>
                    <a:cubicBezTo>
                      <a:pt x="822678" y="1892299"/>
                      <a:pt x="800101" y="1872543"/>
                      <a:pt x="791634" y="1852788"/>
                    </a:cubicBezTo>
                    <a:cubicBezTo>
                      <a:pt x="783167" y="1833033"/>
                      <a:pt x="785989" y="1809044"/>
                      <a:pt x="783167" y="1793522"/>
                    </a:cubicBezTo>
                    <a:cubicBezTo>
                      <a:pt x="780345" y="1778000"/>
                      <a:pt x="794455" y="1772355"/>
                      <a:pt x="774700" y="1759655"/>
                    </a:cubicBezTo>
                    <a:cubicBezTo>
                      <a:pt x="754945" y="1746955"/>
                      <a:pt x="682978" y="1734255"/>
                      <a:pt x="664634" y="1717322"/>
                    </a:cubicBezTo>
                    <a:cubicBezTo>
                      <a:pt x="646290" y="1700389"/>
                      <a:pt x="664634" y="1658055"/>
                      <a:pt x="664634" y="1658055"/>
                    </a:cubicBezTo>
                    <a:cubicBezTo>
                      <a:pt x="664634" y="1638299"/>
                      <a:pt x="667456" y="1615721"/>
                      <a:pt x="664634" y="1598788"/>
                    </a:cubicBezTo>
                    <a:cubicBezTo>
                      <a:pt x="661812" y="1581855"/>
                      <a:pt x="663222" y="1569155"/>
                      <a:pt x="647700" y="1556455"/>
                    </a:cubicBezTo>
                    <a:cubicBezTo>
                      <a:pt x="632178" y="1543755"/>
                      <a:pt x="591256" y="1536699"/>
                      <a:pt x="571500" y="1522588"/>
                    </a:cubicBezTo>
                    <a:cubicBezTo>
                      <a:pt x="551744" y="1508477"/>
                      <a:pt x="536223" y="1494366"/>
                      <a:pt x="529167" y="1471788"/>
                    </a:cubicBezTo>
                    <a:cubicBezTo>
                      <a:pt x="522112" y="1449210"/>
                      <a:pt x="534812" y="1412522"/>
                      <a:pt x="529167" y="1387122"/>
                    </a:cubicBezTo>
                    <a:cubicBezTo>
                      <a:pt x="523523" y="1361722"/>
                      <a:pt x="508000" y="1340555"/>
                      <a:pt x="495300" y="1319388"/>
                    </a:cubicBezTo>
                    <a:cubicBezTo>
                      <a:pt x="482600" y="1298221"/>
                      <a:pt x="460022" y="1277055"/>
                      <a:pt x="452967" y="1260122"/>
                    </a:cubicBezTo>
                    <a:cubicBezTo>
                      <a:pt x="445912" y="1243189"/>
                      <a:pt x="450145" y="1231899"/>
                      <a:pt x="452967" y="1217788"/>
                    </a:cubicBezTo>
                    <a:cubicBezTo>
                      <a:pt x="455789" y="1203677"/>
                      <a:pt x="474133" y="1188155"/>
                      <a:pt x="469900" y="1175455"/>
                    </a:cubicBezTo>
                    <a:cubicBezTo>
                      <a:pt x="465667" y="1162755"/>
                      <a:pt x="455789" y="1159932"/>
                      <a:pt x="427567" y="1141588"/>
                    </a:cubicBezTo>
                    <a:cubicBezTo>
                      <a:pt x="399345" y="1123244"/>
                      <a:pt x="333022" y="1085143"/>
                      <a:pt x="300567" y="1065388"/>
                    </a:cubicBezTo>
                    <a:cubicBezTo>
                      <a:pt x="268112" y="1045633"/>
                      <a:pt x="244123" y="1034344"/>
                      <a:pt x="232834" y="1023055"/>
                    </a:cubicBezTo>
                    <a:cubicBezTo>
                      <a:pt x="221545" y="1011766"/>
                      <a:pt x="217312" y="1006122"/>
                      <a:pt x="232834" y="997655"/>
                    </a:cubicBezTo>
                    <a:cubicBezTo>
                      <a:pt x="248356" y="989188"/>
                      <a:pt x="297745" y="970844"/>
                      <a:pt x="325967" y="972255"/>
                    </a:cubicBezTo>
                    <a:cubicBezTo>
                      <a:pt x="354189" y="973666"/>
                      <a:pt x="378178" y="994833"/>
                      <a:pt x="402167" y="1006122"/>
                    </a:cubicBezTo>
                    <a:cubicBezTo>
                      <a:pt x="426156" y="1017411"/>
                      <a:pt x="455789" y="1034344"/>
                      <a:pt x="469900" y="1039988"/>
                    </a:cubicBezTo>
                    <a:cubicBezTo>
                      <a:pt x="484011" y="1045632"/>
                      <a:pt x="476956" y="1042810"/>
                      <a:pt x="486834" y="1039988"/>
                    </a:cubicBezTo>
                    <a:cubicBezTo>
                      <a:pt x="496712" y="1037166"/>
                      <a:pt x="533400" y="1035755"/>
                      <a:pt x="529167" y="1023055"/>
                    </a:cubicBezTo>
                    <a:cubicBezTo>
                      <a:pt x="524934" y="1010355"/>
                      <a:pt x="517879" y="990599"/>
                      <a:pt x="461434" y="963788"/>
                    </a:cubicBezTo>
                    <a:cubicBezTo>
                      <a:pt x="404990" y="936977"/>
                      <a:pt x="254000" y="883355"/>
                      <a:pt x="190500" y="862188"/>
                    </a:cubicBezTo>
                    <a:cubicBezTo>
                      <a:pt x="127000" y="841021"/>
                      <a:pt x="104423" y="843843"/>
                      <a:pt x="80434" y="836788"/>
                    </a:cubicBezTo>
                    <a:cubicBezTo>
                      <a:pt x="56445" y="829733"/>
                      <a:pt x="43745" y="829733"/>
                      <a:pt x="46567" y="819855"/>
                    </a:cubicBezTo>
                    <a:cubicBezTo>
                      <a:pt x="49389" y="809977"/>
                      <a:pt x="67734" y="784577"/>
                      <a:pt x="97367" y="777522"/>
                    </a:cubicBezTo>
                    <a:cubicBezTo>
                      <a:pt x="127000" y="770467"/>
                      <a:pt x="172156" y="767644"/>
                      <a:pt x="224367" y="777522"/>
                    </a:cubicBezTo>
                    <a:cubicBezTo>
                      <a:pt x="276578" y="787400"/>
                      <a:pt x="358423" y="821266"/>
                      <a:pt x="410634" y="836788"/>
                    </a:cubicBezTo>
                    <a:cubicBezTo>
                      <a:pt x="462845" y="852310"/>
                      <a:pt x="499534" y="855133"/>
                      <a:pt x="537634" y="870655"/>
                    </a:cubicBezTo>
                    <a:cubicBezTo>
                      <a:pt x="575734" y="886177"/>
                      <a:pt x="615245" y="920044"/>
                      <a:pt x="639234" y="929922"/>
                    </a:cubicBezTo>
                    <a:cubicBezTo>
                      <a:pt x="663223" y="939800"/>
                      <a:pt x="671689" y="934155"/>
                      <a:pt x="681567" y="929922"/>
                    </a:cubicBezTo>
                    <a:cubicBezTo>
                      <a:pt x="691445" y="925689"/>
                      <a:pt x="711200" y="918633"/>
                      <a:pt x="698500" y="904522"/>
                    </a:cubicBezTo>
                    <a:cubicBezTo>
                      <a:pt x="685800" y="890411"/>
                      <a:pt x="663223" y="874888"/>
                      <a:pt x="605367" y="845255"/>
                    </a:cubicBezTo>
                    <a:cubicBezTo>
                      <a:pt x="547512" y="815622"/>
                      <a:pt x="427567" y="757766"/>
                      <a:pt x="351367" y="726722"/>
                    </a:cubicBezTo>
                    <a:cubicBezTo>
                      <a:pt x="275167" y="695678"/>
                      <a:pt x="198967" y="678744"/>
                      <a:pt x="148167" y="658988"/>
                    </a:cubicBezTo>
                    <a:cubicBezTo>
                      <a:pt x="97367" y="639232"/>
                      <a:pt x="46567" y="608188"/>
                      <a:pt x="46567" y="608188"/>
                    </a:cubicBezTo>
                    <a:cubicBezTo>
                      <a:pt x="23989" y="596899"/>
                      <a:pt x="12700" y="602544"/>
                      <a:pt x="12700" y="591255"/>
                    </a:cubicBezTo>
                    <a:cubicBezTo>
                      <a:pt x="12700" y="579966"/>
                      <a:pt x="0" y="539044"/>
                      <a:pt x="46567" y="540455"/>
                    </a:cubicBezTo>
                    <a:cubicBezTo>
                      <a:pt x="93134" y="541866"/>
                      <a:pt x="194733" y="567267"/>
                      <a:pt x="292100" y="599722"/>
                    </a:cubicBezTo>
                    <a:cubicBezTo>
                      <a:pt x="389467" y="632177"/>
                      <a:pt x="558800" y="704144"/>
                      <a:pt x="630767" y="735188"/>
                    </a:cubicBezTo>
                    <a:cubicBezTo>
                      <a:pt x="702734" y="766232"/>
                      <a:pt x="697089" y="771877"/>
                      <a:pt x="723900" y="785988"/>
                    </a:cubicBezTo>
                    <a:cubicBezTo>
                      <a:pt x="750711" y="800099"/>
                      <a:pt x="791634" y="819855"/>
                      <a:pt x="791634" y="819855"/>
                    </a:cubicBezTo>
                    <a:cubicBezTo>
                      <a:pt x="805745" y="826911"/>
                      <a:pt x="804334" y="833966"/>
                      <a:pt x="808567" y="828322"/>
                    </a:cubicBezTo>
                    <a:cubicBezTo>
                      <a:pt x="812800" y="822678"/>
                      <a:pt x="848078" y="811388"/>
                      <a:pt x="817034" y="785988"/>
                    </a:cubicBezTo>
                    <a:cubicBezTo>
                      <a:pt x="785990" y="760588"/>
                      <a:pt x="622300" y="675922"/>
                      <a:pt x="622300" y="675922"/>
                    </a:cubicBezTo>
                    <a:cubicBezTo>
                      <a:pt x="540456" y="630767"/>
                      <a:pt x="413456" y="558799"/>
                      <a:pt x="325967" y="515055"/>
                    </a:cubicBezTo>
                    <a:cubicBezTo>
                      <a:pt x="238478" y="471311"/>
                      <a:pt x="142523" y="437444"/>
                      <a:pt x="97367" y="413455"/>
                    </a:cubicBezTo>
                    <a:cubicBezTo>
                      <a:pt x="52212" y="389466"/>
                      <a:pt x="56445" y="383822"/>
                      <a:pt x="55034" y="371122"/>
                    </a:cubicBezTo>
                    <a:cubicBezTo>
                      <a:pt x="53623" y="358422"/>
                      <a:pt x="40922" y="325966"/>
                      <a:pt x="88900" y="337255"/>
                    </a:cubicBezTo>
                    <a:cubicBezTo>
                      <a:pt x="136878" y="348544"/>
                      <a:pt x="256822" y="399344"/>
                      <a:pt x="342900" y="438855"/>
                    </a:cubicBezTo>
                    <a:cubicBezTo>
                      <a:pt x="428978" y="478366"/>
                      <a:pt x="549290" y="545636"/>
                      <a:pt x="605367" y="574322"/>
                    </a:cubicBezTo>
                    <a:cubicBezTo>
                      <a:pt x="661444" y="603008"/>
                      <a:pt x="652552" y="598271"/>
                      <a:pt x="679363" y="610971"/>
                    </a:cubicBezTo>
                    <a:cubicBezTo>
                      <a:pt x="706174" y="623671"/>
                      <a:pt x="734822" y="634053"/>
                      <a:pt x="766234" y="650522"/>
                    </a:cubicBezTo>
                    <a:cubicBezTo>
                      <a:pt x="797646" y="666991"/>
                      <a:pt x="867834" y="709788"/>
                      <a:pt x="867834" y="709788"/>
                    </a:cubicBezTo>
                    <a:lnTo>
                      <a:pt x="867834" y="709788"/>
                    </a:lnTo>
                    <a:cubicBezTo>
                      <a:pt x="794456" y="651933"/>
                      <a:pt x="541867" y="441677"/>
                      <a:pt x="427567" y="362655"/>
                    </a:cubicBezTo>
                    <a:cubicBezTo>
                      <a:pt x="313267" y="283633"/>
                      <a:pt x="227189" y="266699"/>
                      <a:pt x="182034" y="235655"/>
                    </a:cubicBezTo>
                    <a:cubicBezTo>
                      <a:pt x="136879" y="204611"/>
                      <a:pt x="142523" y="183443"/>
                      <a:pt x="156634" y="176388"/>
                    </a:cubicBezTo>
                    <a:cubicBezTo>
                      <a:pt x="170745" y="169333"/>
                      <a:pt x="153811" y="131233"/>
                      <a:pt x="266700" y="193322"/>
                    </a:cubicBezTo>
                    <a:cubicBezTo>
                      <a:pt x="379589" y="255411"/>
                      <a:pt x="704145" y="462844"/>
                      <a:pt x="833967" y="548922"/>
                    </a:cubicBezTo>
                    <a:cubicBezTo>
                      <a:pt x="963789" y="635000"/>
                      <a:pt x="1045634" y="709788"/>
                      <a:pt x="1045634" y="709788"/>
                    </a:cubicBezTo>
                    <a:lnTo>
                      <a:pt x="1045634" y="709788"/>
                    </a:lnTo>
                    <a:cubicBezTo>
                      <a:pt x="1024467" y="687210"/>
                      <a:pt x="987779" y="636411"/>
                      <a:pt x="918634" y="574322"/>
                    </a:cubicBezTo>
                    <a:cubicBezTo>
                      <a:pt x="849490" y="512233"/>
                      <a:pt x="709789" y="406399"/>
                      <a:pt x="630767" y="337255"/>
                    </a:cubicBezTo>
                    <a:cubicBezTo>
                      <a:pt x="551745" y="268111"/>
                      <a:pt x="481189" y="210255"/>
                      <a:pt x="444500" y="159455"/>
                    </a:cubicBezTo>
                    <a:cubicBezTo>
                      <a:pt x="407811" y="108655"/>
                      <a:pt x="403578" y="52210"/>
                      <a:pt x="410634" y="32455"/>
                    </a:cubicBezTo>
                    <a:cubicBezTo>
                      <a:pt x="417690" y="12700"/>
                      <a:pt x="434623" y="0"/>
                      <a:pt x="486834" y="40922"/>
                    </a:cubicBezTo>
                    <a:cubicBezTo>
                      <a:pt x="539045" y="81844"/>
                      <a:pt x="650522" y="207433"/>
                      <a:pt x="723900" y="277988"/>
                    </a:cubicBezTo>
                    <a:cubicBezTo>
                      <a:pt x="797278" y="348543"/>
                      <a:pt x="862189" y="403577"/>
                      <a:pt x="927100" y="464255"/>
                    </a:cubicBezTo>
                    <a:cubicBezTo>
                      <a:pt x="992011" y="524933"/>
                      <a:pt x="1075267" y="605366"/>
                      <a:pt x="1113367" y="642055"/>
                    </a:cubicBezTo>
                    <a:cubicBezTo>
                      <a:pt x="1151467" y="678744"/>
                      <a:pt x="1181100" y="719666"/>
                      <a:pt x="1155700" y="684388"/>
                    </a:cubicBezTo>
                    <a:cubicBezTo>
                      <a:pt x="1130300" y="649110"/>
                      <a:pt x="1016000" y="499532"/>
                      <a:pt x="960967" y="430388"/>
                    </a:cubicBezTo>
                    <a:cubicBezTo>
                      <a:pt x="905934" y="361244"/>
                      <a:pt x="849489" y="317500"/>
                      <a:pt x="825500" y="269522"/>
                    </a:cubicBezTo>
                    <a:cubicBezTo>
                      <a:pt x="801511" y="221544"/>
                      <a:pt x="808567" y="163689"/>
                      <a:pt x="817034" y="142522"/>
                    </a:cubicBezTo>
                    <a:cubicBezTo>
                      <a:pt x="825501" y="121355"/>
                      <a:pt x="793045" y="64910"/>
                      <a:pt x="867834" y="150988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80" name="그룹 20"/>
              <p:cNvGrpSpPr/>
              <p:nvPr/>
            </p:nvGrpSpPr>
            <p:grpSpPr>
              <a:xfrm>
                <a:off x="2891064" y="3027335"/>
                <a:ext cx="759581" cy="536909"/>
                <a:chOff x="2891064" y="3027335"/>
                <a:chExt cx="759581" cy="536909"/>
              </a:xfrm>
            </p:grpSpPr>
            <p:sp>
              <p:nvSpPr>
                <p:cNvPr id="81" name="자유형 80"/>
                <p:cNvSpPr/>
                <p:nvPr/>
              </p:nvSpPr>
              <p:spPr>
                <a:xfrm>
                  <a:off x="3410681" y="3027335"/>
                  <a:ext cx="221566" cy="190281"/>
                </a:xfrm>
                <a:custGeom>
                  <a:avLst/>
                  <a:gdLst>
                    <a:gd name="connsiteX0" fmla="*/ 236429 w 746343"/>
                    <a:gd name="connsiteY0" fmla="*/ 18789 h 636739"/>
                    <a:gd name="connsiteX1" fmla="*/ 324111 w 746343"/>
                    <a:gd name="connsiteY1" fmla="*/ 21920 h 636739"/>
                    <a:gd name="connsiteX2" fmla="*/ 405530 w 746343"/>
                    <a:gd name="connsiteY2" fmla="*/ 21920 h 636739"/>
                    <a:gd name="connsiteX3" fmla="*/ 468160 w 746343"/>
                    <a:gd name="connsiteY3" fmla="*/ 21920 h 636739"/>
                    <a:gd name="connsiteX4" fmla="*/ 512001 w 746343"/>
                    <a:gd name="connsiteY4" fmla="*/ 3131 h 636739"/>
                    <a:gd name="connsiteX5" fmla="*/ 562105 w 746343"/>
                    <a:gd name="connsiteY5" fmla="*/ 3131 h 636739"/>
                    <a:gd name="connsiteX6" fmla="*/ 605946 w 746343"/>
                    <a:gd name="connsiteY6" fmla="*/ 3131 h 636739"/>
                    <a:gd name="connsiteX7" fmla="*/ 637262 w 746343"/>
                    <a:gd name="connsiteY7" fmla="*/ 15657 h 636739"/>
                    <a:gd name="connsiteX8" fmla="*/ 668577 w 746343"/>
                    <a:gd name="connsiteY8" fmla="*/ 25052 h 636739"/>
                    <a:gd name="connsiteX9" fmla="*/ 696760 w 746343"/>
                    <a:gd name="connsiteY9" fmla="*/ 37578 h 636739"/>
                    <a:gd name="connsiteX10" fmla="*/ 712418 w 746343"/>
                    <a:gd name="connsiteY10" fmla="*/ 59498 h 636739"/>
                    <a:gd name="connsiteX11" fmla="*/ 668577 w 746343"/>
                    <a:gd name="connsiteY11" fmla="*/ 68893 h 636739"/>
                    <a:gd name="connsiteX12" fmla="*/ 612210 w 746343"/>
                    <a:gd name="connsiteY12" fmla="*/ 90813 h 636739"/>
                    <a:gd name="connsiteX13" fmla="*/ 568368 w 746343"/>
                    <a:gd name="connsiteY13" fmla="*/ 112734 h 636739"/>
                    <a:gd name="connsiteX14" fmla="*/ 496344 w 746343"/>
                    <a:gd name="connsiteY14" fmla="*/ 122128 h 636739"/>
                    <a:gd name="connsiteX15" fmla="*/ 468160 w 746343"/>
                    <a:gd name="connsiteY15" fmla="*/ 144049 h 636739"/>
                    <a:gd name="connsiteX16" fmla="*/ 468160 w 746343"/>
                    <a:gd name="connsiteY16" fmla="*/ 172232 h 636739"/>
                    <a:gd name="connsiteX17" fmla="*/ 499475 w 746343"/>
                    <a:gd name="connsiteY17" fmla="*/ 184758 h 636739"/>
                    <a:gd name="connsiteX18" fmla="*/ 562105 w 746343"/>
                    <a:gd name="connsiteY18" fmla="*/ 184758 h 636739"/>
                    <a:gd name="connsiteX19" fmla="*/ 624736 w 746343"/>
                    <a:gd name="connsiteY19" fmla="*/ 184758 h 636739"/>
                    <a:gd name="connsiteX20" fmla="*/ 681103 w 746343"/>
                    <a:gd name="connsiteY20" fmla="*/ 187890 h 636739"/>
                    <a:gd name="connsiteX21" fmla="*/ 731207 w 746343"/>
                    <a:gd name="connsiteY21" fmla="*/ 187890 h 636739"/>
                    <a:gd name="connsiteX22" fmla="*/ 737470 w 746343"/>
                    <a:gd name="connsiteY22" fmla="*/ 197284 h 636739"/>
                    <a:gd name="connsiteX23" fmla="*/ 677971 w 746343"/>
                    <a:gd name="connsiteY23" fmla="*/ 294361 h 636739"/>
                    <a:gd name="connsiteX24" fmla="*/ 637262 w 746343"/>
                    <a:gd name="connsiteY24" fmla="*/ 325676 h 636739"/>
                    <a:gd name="connsiteX25" fmla="*/ 577763 w 746343"/>
                    <a:gd name="connsiteY25" fmla="*/ 391438 h 636739"/>
                    <a:gd name="connsiteX26" fmla="*/ 524527 w 746343"/>
                    <a:gd name="connsiteY26" fmla="*/ 482252 h 636739"/>
                    <a:gd name="connsiteX27" fmla="*/ 449371 w 746343"/>
                    <a:gd name="connsiteY27" fmla="*/ 585591 h 636739"/>
                    <a:gd name="connsiteX28" fmla="*/ 361689 w 746343"/>
                    <a:gd name="connsiteY28" fmla="*/ 629432 h 636739"/>
                    <a:gd name="connsiteX29" fmla="*/ 305322 w 746343"/>
                    <a:gd name="connsiteY29" fmla="*/ 629432 h 636739"/>
                    <a:gd name="connsiteX30" fmla="*/ 295927 w 746343"/>
                    <a:gd name="connsiteY30" fmla="*/ 594986 h 636739"/>
                    <a:gd name="connsiteX31" fmla="*/ 295927 w 746343"/>
                    <a:gd name="connsiteY31" fmla="*/ 504172 h 636739"/>
                    <a:gd name="connsiteX32" fmla="*/ 292796 w 746343"/>
                    <a:gd name="connsiteY32" fmla="*/ 479120 h 636739"/>
                    <a:gd name="connsiteX33" fmla="*/ 248955 w 746343"/>
                    <a:gd name="connsiteY33" fmla="*/ 479120 h 636739"/>
                    <a:gd name="connsiteX34" fmla="*/ 198851 w 746343"/>
                    <a:gd name="connsiteY34" fmla="*/ 479120 h 636739"/>
                    <a:gd name="connsiteX35" fmla="*/ 223903 w 746343"/>
                    <a:gd name="connsiteY35" fmla="*/ 435279 h 636739"/>
                    <a:gd name="connsiteX36" fmla="*/ 133089 w 746343"/>
                    <a:gd name="connsiteY36" fmla="*/ 447805 h 636739"/>
                    <a:gd name="connsiteX37" fmla="*/ 164404 w 746343"/>
                    <a:gd name="connsiteY37" fmla="*/ 407095 h 636739"/>
                    <a:gd name="connsiteX38" fmla="*/ 139352 w 746343"/>
                    <a:gd name="connsiteY38" fmla="*/ 356991 h 636739"/>
                    <a:gd name="connsiteX39" fmla="*/ 76722 w 746343"/>
                    <a:gd name="connsiteY39" fmla="*/ 335071 h 636739"/>
                    <a:gd name="connsiteX40" fmla="*/ 7829 w 746343"/>
                    <a:gd name="connsiteY40" fmla="*/ 338202 h 636739"/>
                    <a:gd name="connsiteX41" fmla="*/ 48538 w 746343"/>
                    <a:gd name="connsiteY41" fmla="*/ 278704 h 636739"/>
                    <a:gd name="connsiteX42" fmla="*/ 48538 w 746343"/>
                    <a:gd name="connsiteY42" fmla="*/ 256783 h 636739"/>
                    <a:gd name="connsiteX43" fmla="*/ 4697 w 746343"/>
                    <a:gd name="connsiteY43" fmla="*/ 234863 h 636739"/>
                    <a:gd name="connsiteX44" fmla="*/ 54801 w 746343"/>
                    <a:gd name="connsiteY44" fmla="*/ 172232 h 636739"/>
                    <a:gd name="connsiteX45" fmla="*/ 14092 w 746343"/>
                    <a:gd name="connsiteY45" fmla="*/ 140917 h 636739"/>
                    <a:gd name="connsiteX46" fmla="*/ 14092 w 746343"/>
                    <a:gd name="connsiteY46" fmla="*/ 122128 h 636739"/>
                    <a:gd name="connsiteX47" fmla="*/ 98642 w 746343"/>
                    <a:gd name="connsiteY47" fmla="*/ 43841 h 636739"/>
                    <a:gd name="connsiteX48" fmla="*/ 170667 w 746343"/>
                    <a:gd name="connsiteY48" fmla="*/ 15657 h 636739"/>
                    <a:gd name="connsiteX49" fmla="*/ 236429 w 746343"/>
                    <a:gd name="connsiteY49" fmla="*/ 18789 h 636739"/>
                    <a:gd name="connsiteX0" fmla="*/ 236429 w 746343"/>
                    <a:gd name="connsiteY0" fmla="*/ 22072 h 640022"/>
                    <a:gd name="connsiteX1" fmla="*/ 324111 w 746343"/>
                    <a:gd name="connsiteY1" fmla="*/ 25203 h 640022"/>
                    <a:gd name="connsiteX2" fmla="*/ 405530 w 746343"/>
                    <a:gd name="connsiteY2" fmla="*/ 25203 h 640022"/>
                    <a:gd name="connsiteX3" fmla="*/ 468160 w 746343"/>
                    <a:gd name="connsiteY3" fmla="*/ 25203 h 640022"/>
                    <a:gd name="connsiteX4" fmla="*/ 512001 w 746343"/>
                    <a:gd name="connsiteY4" fmla="*/ 6414 h 640022"/>
                    <a:gd name="connsiteX5" fmla="*/ 562105 w 746343"/>
                    <a:gd name="connsiteY5" fmla="*/ 6414 h 640022"/>
                    <a:gd name="connsiteX6" fmla="*/ 605946 w 746343"/>
                    <a:gd name="connsiteY6" fmla="*/ 6414 h 640022"/>
                    <a:gd name="connsiteX7" fmla="*/ 637262 w 746343"/>
                    <a:gd name="connsiteY7" fmla="*/ 18940 h 640022"/>
                    <a:gd name="connsiteX8" fmla="*/ 668577 w 746343"/>
                    <a:gd name="connsiteY8" fmla="*/ 28335 h 640022"/>
                    <a:gd name="connsiteX9" fmla="*/ 696760 w 746343"/>
                    <a:gd name="connsiteY9" fmla="*/ 40861 h 640022"/>
                    <a:gd name="connsiteX10" fmla="*/ 712418 w 746343"/>
                    <a:gd name="connsiteY10" fmla="*/ 62781 h 640022"/>
                    <a:gd name="connsiteX11" fmla="*/ 668577 w 746343"/>
                    <a:gd name="connsiteY11" fmla="*/ 72176 h 640022"/>
                    <a:gd name="connsiteX12" fmla="*/ 612210 w 746343"/>
                    <a:gd name="connsiteY12" fmla="*/ 94096 h 640022"/>
                    <a:gd name="connsiteX13" fmla="*/ 568368 w 746343"/>
                    <a:gd name="connsiteY13" fmla="*/ 116017 h 640022"/>
                    <a:gd name="connsiteX14" fmla="*/ 496344 w 746343"/>
                    <a:gd name="connsiteY14" fmla="*/ 125411 h 640022"/>
                    <a:gd name="connsiteX15" fmla="*/ 468160 w 746343"/>
                    <a:gd name="connsiteY15" fmla="*/ 147332 h 640022"/>
                    <a:gd name="connsiteX16" fmla="*/ 468160 w 746343"/>
                    <a:gd name="connsiteY16" fmla="*/ 175515 h 640022"/>
                    <a:gd name="connsiteX17" fmla="*/ 499475 w 746343"/>
                    <a:gd name="connsiteY17" fmla="*/ 188041 h 640022"/>
                    <a:gd name="connsiteX18" fmla="*/ 562105 w 746343"/>
                    <a:gd name="connsiteY18" fmla="*/ 188041 h 640022"/>
                    <a:gd name="connsiteX19" fmla="*/ 624736 w 746343"/>
                    <a:gd name="connsiteY19" fmla="*/ 188041 h 640022"/>
                    <a:gd name="connsiteX20" fmla="*/ 681103 w 746343"/>
                    <a:gd name="connsiteY20" fmla="*/ 191173 h 640022"/>
                    <a:gd name="connsiteX21" fmla="*/ 731207 w 746343"/>
                    <a:gd name="connsiteY21" fmla="*/ 191173 h 640022"/>
                    <a:gd name="connsiteX22" fmla="*/ 737470 w 746343"/>
                    <a:gd name="connsiteY22" fmla="*/ 200567 h 640022"/>
                    <a:gd name="connsiteX23" fmla="*/ 677971 w 746343"/>
                    <a:gd name="connsiteY23" fmla="*/ 297644 h 640022"/>
                    <a:gd name="connsiteX24" fmla="*/ 637262 w 746343"/>
                    <a:gd name="connsiteY24" fmla="*/ 328959 h 640022"/>
                    <a:gd name="connsiteX25" fmla="*/ 577763 w 746343"/>
                    <a:gd name="connsiteY25" fmla="*/ 394721 h 640022"/>
                    <a:gd name="connsiteX26" fmla="*/ 524527 w 746343"/>
                    <a:gd name="connsiteY26" fmla="*/ 485535 h 640022"/>
                    <a:gd name="connsiteX27" fmla="*/ 449371 w 746343"/>
                    <a:gd name="connsiteY27" fmla="*/ 588874 h 640022"/>
                    <a:gd name="connsiteX28" fmla="*/ 361689 w 746343"/>
                    <a:gd name="connsiteY28" fmla="*/ 632715 h 640022"/>
                    <a:gd name="connsiteX29" fmla="*/ 305322 w 746343"/>
                    <a:gd name="connsiteY29" fmla="*/ 632715 h 640022"/>
                    <a:gd name="connsiteX30" fmla="*/ 295927 w 746343"/>
                    <a:gd name="connsiteY30" fmla="*/ 598269 h 640022"/>
                    <a:gd name="connsiteX31" fmla="*/ 295927 w 746343"/>
                    <a:gd name="connsiteY31" fmla="*/ 507455 h 640022"/>
                    <a:gd name="connsiteX32" fmla="*/ 292796 w 746343"/>
                    <a:gd name="connsiteY32" fmla="*/ 482403 h 640022"/>
                    <a:gd name="connsiteX33" fmla="*/ 248955 w 746343"/>
                    <a:gd name="connsiteY33" fmla="*/ 482403 h 640022"/>
                    <a:gd name="connsiteX34" fmla="*/ 198851 w 746343"/>
                    <a:gd name="connsiteY34" fmla="*/ 482403 h 640022"/>
                    <a:gd name="connsiteX35" fmla="*/ 223903 w 746343"/>
                    <a:gd name="connsiteY35" fmla="*/ 438562 h 640022"/>
                    <a:gd name="connsiteX36" fmla="*/ 133089 w 746343"/>
                    <a:gd name="connsiteY36" fmla="*/ 451088 h 640022"/>
                    <a:gd name="connsiteX37" fmla="*/ 164404 w 746343"/>
                    <a:gd name="connsiteY37" fmla="*/ 410378 h 640022"/>
                    <a:gd name="connsiteX38" fmla="*/ 139352 w 746343"/>
                    <a:gd name="connsiteY38" fmla="*/ 360274 h 640022"/>
                    <a:gd name="connsiteX39" fmla="*/ 76722 w 746343"/>
                    <a:gd name="connsiteY39" fmla="*/ 338354 h 640022"/>
                    <a:gd name="connsiteX40" fmla="*/ 7829 w 746343"/>
                    <a:gd name="connsiteY40" fmla="*/ 341485 h 640022"/>
                    <a:gd name="connsiteX41" fmla="*/ 48538 w 746343"/>
                    <a:gd name="connsiteY41" fmla="*/ 281987 h 640022"/>
                    <a:gd name="connsiteX42" fmla="*/ 48538 w 746343"/>
                    <a:gd name="connsiteY42" fmla="*/ 260066 h 640022"/>
                    <a:gd name="connsiteX43" fmla="*/ 4697 w 746343"/>
                    <a:gd name="connsiteY43" fmla="*/ 238146 h 640022"/>
                    <a:gd name="connsiteX44" fmla="*/ 54801 w 746343"/>
                    <a:gd name="connsiteY44" fmla="*/ 175515 h 640022"/>
                    <a:gd name="connsiteX45" fmla="*/ 14092 w 746343"/>
                    <a:gd name="connsiteY45" fmla="*/ 144200 h 640022"/>
                    <a:gd name="connsiteX46" fmla="*/ 14092 w 746343"/>
                    <a:gd name="connsiteY46" fmla="*/ 125411 h 640022"/>
                    <a:gd name="connsiteX47" fmla="*/ 98642 w 746343"/>
                    <a:gd name="connsiteY47" fmla="*/ 47124 h 640022"/>
                    <a:gd name="connsiteX48" fmla="*/ 170667 w 746343"/>
                    <a:gd name="connsiteY48" fmla="*/ 4697 h 640022"/>
                    <a:gd name="connsiteX49" fmla="*/ 236429 w 746343"/>
                    <a:gd name="connsiteY49" fmla="*/ 22072 h 640022"/>
                    <a:gd name="connsiteX0" fmla="*/ 247824 w 746343"/>
                    <a:gd name="connsiteY0" fmla="*/ 7307 h 642349"/>
                    <a:gd name="connsiteX1" fmla="*/ 324111 w 746343"/>
                    <a:gd name="connsiteY1" fmla="*/ 27530 h 642349"/>
                    <a:gd name="connsiteX2" fmla="*/ 405530 w 746343"/>
                    <a:gd name="connsiteY2" fmla="*/ 27530 h 642349"/>
                    <a:gd name="connsiteX3" fmla="*/ 468160 w 746343"/>
                    <a:gd name="connsiteY3" fmla="*/ 27530 h 642349"/>
                    <a:gd name="connsiteX4" fmla="*/ 512001 w 746343"/>
                    <a:gd name="connsiteY4" fmla="*/ 8741 h 642349"/>
                    <a:gd name="connsiteX5" fmla="*/ 562105 w 746343"/>
                    <a:gd name="connsiteY5" fmla="*/ 8741 h 642349"/>
                    <a:gd name="connsiteX6" fmla="*/ 605946 w 746343"/>
                    <a:gd name="connsiteY6" fmla="*/ 8741 h 642349"/>
                    <a:gd name="connsiteX7" fmla="*/ 637262 w 746343"/>
                    <a:gd name="connsiteY7" fmla="*/ 21267 h 642349"/>
                    <a:gd name="connsiteX8" fmla="*/ 668577 w 746343"/>
                    <a:gd name="connsiteY8" fmla="*/ 30662 h 642349"/>
                    <a:gd name="connsiteX9" fmla="*/ 696760 w 746343"/>
                    <a:gd name="connsiteY9" fmla="*/ 43188 h 642349"/>
                    <a:gd name="connsiteX10" fmla="*/ 712418 w 746343"/>
                    <a:gd name="connsiteY10" fmla="*/ 65108 h 642349"/>
                    <a:gd name="connsiteX11" fmla="*/ 668577 w 746343"/>
                    <a:gd name="connsiteY11" fmla="*/ 74503 h 642349"/>
                    <a:gd name="connsiteX12" fmla="*/ 612210 w 746343"/>
                    <a:gd name="connsiteY12" fmla="*/ 96423 h 642349"/>
                    <a:gd name="connsiteX13" fmla="*/ 568368 w 746343"/>
                    <a:gd name="connsiteY13" fmla="*/ 118344 h 642349"/>
                    <a:gd name="connsiteX14" fmla="*/ 496344 w 746343"/>
                    <a:gd name="connsiteY14" fmla="*/ 127738 h 642349"/>
                    <a:gd name="connsiteX15" fmla="*/ 468160 w 746343"/>
                    <a:gd name="connsiteY15" fmla="*/ 149659 h 642349"/>
                    <a:gd name="connsiteX16" fmla="*/ 468160 w 746343"/>
                    <a:gd name="connsiteY16" fmla="*/ 177842 h 642349"/>
                    <a:gd name="connsiteX17" fmla="*/ 499475 w 746343"/>
                    <a:gd name="connsiteY17" fmla="*/ 190368 h 642349"/>
                    <a:gd name="connsiteX18" fmla="*/ 562105 w 746343"/>
                    <a:gd name="connsiteY18" fmla="*/ 190368 h 642349"/>
                    <a:gd name="connsiteX19" fmla="*/ 624736 w 746343"/>
                    <a:gd name="connsiteY19" fmla="*/ 190368 h 642349"/>
                    <a:gd name="connsiteX20" fmla="*/ 681103 w 746343"/>
                    <a:gd name="connsiteY20" fmla="*/ 193500 h 642349"/>
                    <a:gd name="connsiteX21" fmla="*/ 731207 w 746343"/>
                    <a:gd name="connsiteY21" fmla="*/ 193500 h 642349"/>
                    <a:gd name="connsiteX22" fmla="*/ 737470 w 746343"/>
                    <a:gd name="connsiteY22" fmla="*/ 202894 h 642349"/>
                    <a:gd name="connsiteX23" fmla="*/ 677971 w 746343"/>
                    <a:gd name="connsiteY23" fmla="*/ 299971 h 642349"/>
                    <a:gd name="connsiteX24" fmla="*/ 637262 w 746343"/>
                    <a:gd name="connsiteY24" fmla="*/ 331286 h 642349"/>
                    <a:gd name="connsiteX25" fmla="*/ 577763 w 746343"/>
                    <a:gd name="connsiteY25" fmla="*/ 397048 h 642349"/>
                    <a:gd name="connsiteX26" fmla="*/ 524527 w 746343"/>
                    <a:gd name="connsiteY26" fmla="*/ 487862 h 642349"/>
                    <a:gd name="connsiteX27" fmla="*/ 449371 w 746343"/>
                    <a:gd name="connsiteY27" fmla="*/ 591201 h 642349"/>
                    <a:gd name="connsiteX28" fmla="*/ 361689 w 746343"/>
                    <a:gd name="connsiteY28" fmla="*/ 635042 h 642349"/>
                    <a:gd name="connsiteX29" fmla="*/ 305322 w 746343"/>
                    <a:gd name="connsiteY29" fmla="*/ 635042 h 642349"/>
                    <a:gd name="connsiteX30" fmla="*/ 295927 w 746343"/>
                    <a:gd name="connsiteY30" fmla="*/ 600596 h 642349"/>
                    <a:gd name="connsiteX31" fmla="*/ 295927 w 746343"/>
                    <a:gd name="connsiteY31" fmla="*/ 509782 h 642349"/>
                    <a:gd name="connsiteX32" fmla="*/ 292796 w 746343"/>
                    <a:gd name="connsiteY32" fmla="*/ 484730 h 642349"/>
                    <a:gd name="connsiteX33" fmla="*/ 248955 w 746343"/>
                    <a:gd name="connsiteY33" fmla="*/ 484730 h 642349"/>
                    <a:gd name="connsiteX34" fmla="*/ 198851 w 746343"/>
                    <a:gd name="connsiteY34" fmla="*/ 484730 h 642349"/>
                    <a:gd name="connsiteX35" fmla="*/ 223903 w 746343"/>
                    <a:gd name="connsiteY35" fmla="*/ 440889 h 642349"/>
                    <a:gd name="connsiteX36" fmla="*/ 133089 w 746343"/>
                    <a:gd name="connsiteY36" fmla="*/ 453415 h 642349"/>
                    <a:gd name="connsiteX37" fmla="*/ 164404 w 746343"/>
                    <a:gd name="connsiteY37" fmla="*/ 412705 h 642349"/>
                    <a:gd name="connsiteX38" fmla="*/ 139352 w 746343"/>
                    <a:gd name="connsiteY38" fmla="*/ 362601 h 642349"/>
                    <a:gd name="connsiteX39" fmla="*/ 76722 w 746343"/>
                    <a:gd name="connsiteY39" fmla="*/ 340681 h 642349"/>
                    <a:gd name="connsiteX40" fmla="*/ 7829 w 746343"/>
                    <a:gd name="connsiteY40" fmla="*/ 343812 h 642349"/>
                    <a:gd name="connsiteX41" fmla="*/ 48538 w 746343"/>
                    <a:gd name="connsiteY41" fmla="*/ 284314 h 642349"/>
                    <a:gd name="connsiteX42" fmla="*/ 48538 w 746343"/>
                    <a:gd name="connsiteY42" fmla="*/ 262393 h 642349"/>
                    <a:gd name="connsiteX43" fmla="*/ 4697 w 746343"/>
                    <a:gd name="connsiteY43" fmla="*/ 240473 h 642349"/>
                    <a:gd name="connsiteX44" fmla="*/ 54801 w 746343"/>
                    <a:gd name="connsiteY44" fmla="*/ 177842 h 642349"/>
                    <a:gd name="connsiteX45" fmla="*/ 14092 w 746343"/>
                    <a:gd name="connsiteY45" fmla="*/ 146527 h 642349"/>
                    <a:gd name="connsiteX46" fmla="*/ 14092 w 746343"/>
                    <a:gd name="connsiteY46" fmla="*/ 127738 h 642349"/>
                    <a:gd name="connsiteX47" fmla="*/ 98642 w 746343"/>
                    <a:gd name="connsiteY47" fmla="*/ 49451 h 642349"/>
                    <a:gd name="connsiteX48" fmla="*/ 170667 w 746343"/>
                    <a:gd name="connsiteY48" fmla="*/ 7024 h 642349"/>
                    <a:gd name="connsiteX49" fmla="*/ 247824 w 746343"/>
                    <a:gd name="connsiteY49" fmla="*/ 7307 h 642349"/>
                    <a:gd name="connsiteX0" fmla="*/ 247824 w 746343"/>
                    <a:gd name="connsiteY0" fmla="*/ 7307 h 642349"/>
                    <a:gd name="connsiteX1" fmla="*/ 324111 w 746343"/>
                    <a:gd name="connsiteY1" fmla="*/ 27530 h 642349"/>
                    <a:gd name="connsiteX2" fmla="*/ 405530 w 746343"/>
                    <a:gd name="connsiteY2" fmla="*/ 27530 h 642349"/>
                    <a:gd name="connsiteX3" fmla="*/ 468160 w 746343"/>
                    <a:gd name="connsiteY3" fmla="*/ 27530 h 642349"/>
                    <a:gd name="connsiteX4" fmla="*/ 512001 w 746343"/>
                    <a:gd name="connsiteY4" fmla="*/ 8741 h 642349"/>
                    <a:gd name="connsiteX5" fmla="*/ 562105 w 746343"/>
                    <a:gd name="connsiteY5" fmla="*/ 8741 h 642349"/>
                    <a:gd name="connsiteX6" fmla="*/ 605946 w 746343"/>
                    <a:gd name="connsiteY6" fmla="*/ 8741 h 642349"/>
                    <a:gd name="connsiteX7" fmla="*/ 637262 w 746343"/>
                    <a:gd name="connsiteY7" fmla="*/ 21267 h 642349"/>
                    <a:gd name="connsiteX8" fmla="*/ 668577 w 746343"/>
                    <a:gd name="connsiteY8" fmla="*/ 30662 h 642349"/>
                    <a:gd name="connsiteX9" fmla="*/ 696760 w 746343"/>
                    <a:gd name="connsiteY9" fmla="*/ 43188 h 642349"/>
                    <a:gd name="connsiteX10" fmla="*/ 712418 w 746343"/>
                    <a:gd name="connsiteY10" fmla="*/ 65108 h 642349"/>
                    <a:gd name="connsiteX11" fmla="*/ 668577 w 746343"/>
                    <a:gd name="connsiteY11" fmla="*/ 74503 h 642349"/>
                    <a:gd name="connsiteX12" fmla="*/ 612210 w 746343"/>
                    <a:gd name="connsiteY12" fmla="*/ 96423 h 642349"/>
                    <a:gd name="connsiteX13" fmla="*/ 568368 w 746343"/>
                    <a:gd name="connsiteY13" fmla="*/ 118344 h 642349"/>
                    <a:gd name="connsiteX14" fmla="*/ 496344 w 746343"/>
                    <a:gd name="connsiteY14" fmla="*/ 127738 h 642349"/>
                    <a:gd name="connsiteX15" fmla="*/ 468160 w 746343"/>
                    <a:gd name="connsiteY15" fmla="*/ 149659 h 642349"/>
                    <a:gd name="connsiteX16" fmla="*/ 468160 w 746343"/>
                    <a:gd name="connsiteY16" fmla="*/ 177842 h 642349"/>
                    <a:gd name="connsiteX17" fmla="*/ 499475 w 746343"/>
                    <a:gd name="connsiteY17" fmla="*/ 190368 h 642349"/>
                    <a:gd name="connsiteX18" fmla="*/ 562105 w 746343"/>
                    <a:gd name="connsiteY18" fmla="*/ 190368 h 642349"/>
                    <a:gd name="connsiteX19" fmla="*/ 624736 w 746343"/>
                    <a:gd name="connsiteY19" fmla="*/ 190368 h 642349"/>
                    <a:gd name="connsiteX20" fmla="*/ 681103 w 746343"/>
                    <a:gd name="connsiteY20" fmla="*/ 193500 h 642349"/>
                    <a:gd name="connsiteX21" fmla="*/ 731207 w 746343"/>
                    <a:gd name="connsiteY21" fmla="*/ 193500 h 642349"/>
                    <a:gd name="connsiteX22" fmla="*/ 737470 w 746343"/>
                    <a:gd name="connsiteY22" fmla="*/ 202894 h 642349"/>
                    <a:gd name="connsiteX23" fmla="*/ 677971 w 746343"/>
                    <a:gd name="connsiteY23" fmla="*/ 299971 h 642349"/>
                    <a:gd name="connsiteX24" fmla="*/ 637262 w 746343"/>
                    <a:gd name="connsiteY24" fmla="*/ 331286 h 642349"/>
                    <a:gd name="connsiteX25" fmla="*/ 577763 w 746343"/>
                    <a:gd name="connsiteY25" fmla="*/ 397048 h 642349"/>
                    <a:gd name="connsiteX26" fmla="*/ 524527 w 746343"/>
                    <a:gd name="connsiteY26" fmla="*/ 487862 h 642349"/>
                    <a:gd name="connsiteX27" fmla="*/ 449371 w 746343"/>
                    <a:gd name="connsiteY27" fmla="*/ 591201 h 642349"/>
                    <a:gd name="connsiteX28" fmla="*/ 361689 w 746343"/>
                    <a:gd name="connsiteY28" fmla="*/ 635042 h 642349"/>
                    <a:gd name="connsiteX29" fmla="*/ 305322 w 746343"/>
                    <a:gd name="connsiteY29" fmla="*/ 635042 h 642349"/>
                    <a:gd name="connsiteX30" fmla="*/ 295927 w 746343"/>
                    <a:gd name="connsiteY30" fmla="*/ 600596 h 642349"/>
                    <a:gd name="connsiteX31" fmla="*/ 295927 w 746343"/>
                    <a:gd name="connsiteY31" fmla="*/ 509782 h 642349"/>
                    <a:gd name="connsiteX32" fmla="*/ 292796 w 746343"/>
                    <a:gd name="connsiteY32" fmla="*/ 484730 h 642349"/>
                    <a:gd name="connsiteX33" fmla="*/ 248955 w 746343"/>
                    <a:gd name="connsiteY33" fmla="*/ 484730 h 642349"/>
                    <a:gd name="connsiteX34" fmla="*/ 198851 w 746343"/>
                    <a:gd name="connsiteY34" fmla="*/ 484730 h 642349"/>
                    <a:gd name="connsiteX35" fmla="*/ 223903 w 746343"/>
                    <a:gd name="connsiteY35" fmla="*/ 440889 h 642349"/>
                    <a:gd name="connsiteX36" fmla="*/ 133089 w 746343"/>
                    <a:gd name="connsiteY36" fmla="*/ 453415 h 642349"/>
                    <a:gd name="connsiteX37" fmla="*/ 164404 w 746343"/>
                    <a:gd name="connsiteY37" fmla="*/ 412705 h 642349"/>
                    <a:gd name="connsiteX38" fmla="*/ 139352 w 746343"/>
                    <a:gd name="connsiteY38" fmla="*/ 362601 h 642349"/>
                    <a:gd name="connsiteX39" fmla="*/ 76722 w 746343"/>
                    <a:gd name="connsiteY39" fmla="*/ 340681 h 642349"/>
                    <a:gd name="connsiteX40" fmla="*/ 7829 w 746343"/>
                    <a:gd name="connsiteY40" fmla="*/ 343812 h 642349"/>
                    <a:gd name="connsiteX41" fmla="*/ 48538 w 746343"/>
                    <a:gd name="connsiteY41" fmla="*/ 284314 h 642349"/>
                    <a:gd name="connsiteX42" fmla="*/ 31446 w 746343"/>
                    <a:gd name="connsiteY42" fmla="*/ 265242 h 642349"/>
                    <a:gd name="connsiteX43" fmla="*/ 4697 w 746343"/>
                    <a:gd name="connsiteY43" fmla="*/ 240473 h 642349"/>
                    <a:gd name="connsiteX44" fmla="*/ 54801 w 746343"/>
                    <a:gd name="connsiteY44" fmla="*/ 177842 h 642349"/>
                    <a:gd name="connsiteX45" fmla="*/ 14092 w 746343"/>
                    <a:gd name="connsiteY45" fmla="*/ 146527 h 642349"/>
                    <a:gd name="connsiteX46" fmla="*/ 14092 w 746343"/>
                    <a:gd name="connsiteY46" fmla="*/ 127738 h 642349"/>
                    <a:gd name="connsiteX47" fmla="*/ 98642 w 746343"/>
                    <a:gd name="connsiteY47" fmla="*/ 49451 h 642349"/>
                    <a:gd name="connsiteX48" fmla="*/ 170667 w 746343"/>
                    <a:gd name="connsiteY48" fmla="*/ 7024 h 642349"/>
                    <a:gd name="connsiteX49" fmla="*/ 247824 w 746343"/>
                    <a:gd name="connsiteY49" fmla="*/ 7307 h 642349"/>
                    <a:gd name="connsiteX0" fmla="*/ 249440 w 747959"/>
                    <a:gd name="connsiteY0" fmla="*/ 7307 h 642349"/>
                    <a:gd name="connsiteX1" fmla="*/ 325727 w 747959"/>
                    <a:gd name="connsiteY1" fmla="*/ 27530 h 642349"/>
                    <a:gd name="connsiteX2" fmla="*/ 407146 w 747959"/>
                    <a:gd name="connsiteY2" fmla="*/ 27530 h 642349"/>
                    <a:gd name="connsiteX3" fmla="*/ 469776 w 747959"/>
                    <a:gd name="connsiteY3" fmla="*/ 27530 h 642349"/>
                    <a:gd name="connsiteX4" fmla="*/ 513617 w 747959"/>
                    <a:gd name="connsiteY4" fmla="*/ 8741 h 642349"/>
                    <a:gd name="connsiteX5" fmla="*/ 563721 w 747959"/>
                    <a:gd name="connsiteY5" fmla="*/ 8741 h 642349"/>
                    <a:gd name="connsiteX6" fmla="*/ 607562 w 747959"/>
                    <a:gd name="connsiteY6" fmla="*/ 8741 h 642349"/>
                    <a:gd name="connsiteX7" fmla="*/ 638878 w 747959"/>
                    <a:gd name="connsiteY7" fmla="*/ 21267 h 642349"/>
                    <a:gd name="connsiteX8" fmla="*/ 670193 w 747959"/>
                    <a:gd name="connsiteY8" fmla="*/ 30662 h 642349"/>
                    <a:gd name="connsiteX9" fmla="*/ 698376 w 747959"/>
                    <a:gd name="connsiteY9" fmla="*/ 43188 h 642349"/>
                    <a:gd name="connsiteX10" fmla="*/ 714034 w 747959"/>
                    <a:gd name="connsiteY10" fmla="*/ 65108 h 642349"/>
                    <a:gd name="connsiteX11" fmla="*/ 670193 w 747959"/>
                    <a:gd name="connsiteY11" fmla="*/ 74503 h 642349"/>
                    <a:gd name="connsiteX12" fmla="*/ 613826 w 747959"/>
                    <a:gd name="connsiteY12" fmla="*/ 96423 h 642349"/>
                    <a:gd name="connsiteX13" fmla="*/ 569984 w 747959"/>
                    <a:gd name="connsiteY13" fmla="*/ 118344 h 642349"/>
                    <a:gd name="connsiteX14" fmla="*/ 497960 w 747959"/>
                    <a:gd name="connsiteY14" fmla="*/ 127738 h 642349"/>
                    <a:gd name="connsiteX15" fmla="*/ 469776 w 747959"/>
                    <a:gd name="connsiteY15" fmla="*/ 149659 h 642349"/>
                    <a:gd name="connsiteX16" fmla="*/ 469776 w 747959"/>
                    <a:gd name="connsiteY16" fmla="*/ 177842 h 642349"/>
                    <a:gd name="connsiteX17" fmla="*/ 501091 w 747959"/>
                    <a:gd name="connsiteY17" fmla="*/ 190368 h 642349"/>
                    <a:gd name="connsiteX18" fmla="*/ 563721 w 747959"/>
                    <a:gd name="connsiteY18" fmla="*/ 190368 h 642349"/>
                    <a:gd name="connsiteX19" fmla="*/ 626352 w 747959"/>
                    <a:gd name="connsiteY19" fmla="*/ 190368 h 642349"/>
                    <a:gd name="connsiteX20" fmla="*/ 682719 w 747959"/>
                    <a:gd name="connsiteY20" fmla="*/ 193500 h 642349"/>
                    <a:gd name="connsiteX21" fmla="*/ 732823 w 747959"/>
                    <a:gd name="connsiteY21" fmla="*/ 193500 h 642349"/>
                    <a:gd name="connsiteX22" fmla="*/ 739086 w 747959"/>
                    <a:gd name="connsiteY22" fmla="*/ 202894 h 642349"/>
                    <a:gd name="connsiteX23" fmla="*/ 679587 w 747959"/>
                    <a:gd name="connsiteY23" fmla="*/ 299971 h 642349"/>
                    <a:gd name="connsiteX24" fmla="*/ 638878 w 747959"/>
                    <a:gd name="connsiteY24" fmla="*/ 331286 h 642349"/>
                    <a:gd name="connsiteX25" fmla="*/ 579379 w 747959"/>
                    <a:gd name="connsiteY25" fmla="*/ 397048 h 642349"/>
                    <a:gd name="connsiteX26" fmla="*/ 526143 w 747959"/>
                    <a:gd name="connsiteY26" fmla="*/ 487862 h 642349"/>
                    <a:gd name="connsiteX27" fmla="*/ 450987 w 747959"/>
                    <a:gd name="connsiteY27" fmla="*/ 591201 h 642349"/>
                    <a:gd name="connsiteX28" fmla="*/ 363305 w 747959"/>
                    <a:gd name="connsiteY28" fmla="*/ 635042 h 642349"/>
                    <a:gd name="connsiteX29" fmla="*/ 306938 w 747959"/>
                    <a:gd name="connsiteY29" fmla="*/ 635042 h 642349"/>
                    <a:gd name="connsiteX30" fmla="*/ 297543 w 747959"/>
                    <a:gd name="connsiteY30" fmla="*/ 600596 h 642349"/>
                    <a:gd name="connsiteX31" fmla="*/ 297543 w 747959"/>
                    <a:gd name="connsiteY31" fmla="*/ 509782 h 642349"/>
                    <a:gd name="connsiteX32" fmla="*/ 294412 w 747959"/>
                    <a:gd name="connsiteY32" fmla="*/ 484730 h 642349"/>
                    <a:gd name="connsiteX33" fmla="*/ 250571 w 747959"/>
                    <a:gd name="connsiteY33" fmla="*/ 484730 h 642349"/>
                    <a:gd name="connsiteX34" fmla="*/ 200467 w 747959"/>
                    <a:gd name="connsiteY34" fmla="*/ 484730 h 642349"/>
                    <a:gd name="connsiteX35" fmla="*/ 225519 w 747959"/>
                    <a:gd name="connsiteY35" fmla="*/ 440889 h 642349"/>
                    <a:gd name="connsiteX36" fmla="*/ 134705 w 747959"/>
                    <a:gd name="connsiteY36" fmla="*/ 453415 h 642349"/>
                    <a:gd name="connsiteX37" fmla="*/ 166020 w 747959"/>
                    <a:gd name="connsiteY37" fmla="*/ 412705 h 642349"/>
                    <a:gd name="connsiteX38" fmla="*/ 140968 w 747959"/>
                    <a:gd name="connsiteY38" fmla="*/ 362601 h 642349"/>
                    <a:gd name="connsiteX39" fmla="*/ 78338 w 747959"/>
                    <a:gd name="connsiteY39" fmla="*/ 340681 h 642349"/>
                    <a:gd name="connsiteX40" fmla="*/ 9445 w 747959"/>
                    <a:gd name="connsiteY40" fmla="*/ 343812 h 642349"/>
                    <a:gd name="connsiteX41" fmla="*/ 21668 w 747959"/>
                    <a:gd name="connsiteY41" fmla="*/ 287163 h 642349"/>
                    <a:gd name="connsiteX42" fmla="*/ 33062 w 747959"/>
                    <a:gd name="connsiteY42" fmla="*/ 265242 h 642349"/>
                    <a:gd name="connsiteX43" fmla="*/ 6313 w 747959"/>
                    <a:gd name="connsiteY43" fmla="*/ 240473 h 642349"/>
                    <a:gd name="connsiteX44" fmla="*/ 56417 w 747959"/>
                    <a:gd name="connsiteY44" fmla="*/ 177842 h 642349"/>
                    <a:gd name="connsiteX45" fmla="*/ 15708 w 747959"/>
                    <a:gd name="connsiteY45" fmla="*/ 146527 h 642349"/>
                    <a:gd name="connsiteX46" fmla="*/ 15708 w 747959"/>
                    <a:gd name="connsiteY46" fmla="*/ 127738 h 642349"/>
                    <a:gd name="connsiteX47" fmla="*/ 100258 w 747959"/>
                    <a:gd name="connsiteY47" fmla="*/ 49451 h 642349"/>
                    <a:gd name="connsiteX48" fmla="*/ 172283 w 747959"/>
                    <a:gd name="connsiteY48" fmla="*/ 7024 h 642349"/>
                    <a:gd name="connsiteX49" fmla="*/ 249440 w 747959"/>
                    <a:gd name="connsiteY49" fmla="*/ 7307 h 642349"/>
                    <a:gd name="connsiteX0" fmla="*/ 249440 w 747959"/>
                    <a:gd name="connsiteY0" fmla="*/ 7307 h 642349"/>
                    <a:gd name="connsiteX1" fmla="*/ 325727 w 747959"/>
                    <a:gd name="connsiteY1" fmla="*/ 27530 h 642349"/>
                    <a:gd name="connsiteX2" fmla="*/ 407146 w 747959"/>
                    <a:gd name="connsiteY2" fmla="*/ 27530 h 642349"/>
                    <a:gd name="connsiteX3" fmla="*/ 469776 w 747959"/>
                    <a:gd name="connsiteY3" fmla="*/ 27530 h 642349"/>
                    <a:gd name="connsiteX4" fmla="*/ 513617 w 747959"/>
                    <a:gd name="connsiteY4" fmla="*/ 8741 h 642349"/>
                    <a:gd name="connsiteX5" fmla="*/ 563721 w 747959"/>
                    <a:gd name="connsiteY5" fmla="*/ 8741 h 642349"/>
                    <a:gd name="connsiteX6" fmla="*/ 607562 w 747959"/>
                    <a:gd name="connsiteY6" fmla="*/ 8741 h 642349"/>
                    <a:gd name="connsiteX7" fmla="*/ 638878 w 747959"/>
                    <a:gd name="connsiteY7" fmla="*/ 21267 h 642349"/>
                    <a:gd name="connsiteX8" fmla="*/ 670193 w 747959"/>
                    <a:gd name="connsiteY8" fmla="*/ 30662 h 642349"/>
                    <a:gd name="connsiteX9" fmla="*/ 698376 w 747959"/>
                    <a:gd name="connsiteY9" fmla="*/ 43188 h 642349"/>
                    <a:gd name="connsiteX10" fmla="*/ 714034 w 747959"/>
                    <a:gd name="connsiteY10" fmla="*/ 65108 h 642349"/>
                    <a:gd name="connsiteX11" fmla="*/ 670193 w 747959"/>
                    <a:gd name="connsiteY11" fmla="*/ 74503 h 642349"/>
                    <a:gd name="connsiteX12" fmla="*/ 613826 w 747959"/>
                    <a:gd name="connsiteY12" fmla="*/ 96423 h 642349"/>
                    <a:gd name="connsiteX13" fmla="*/ 569984 w 747959"/>
                    <a:gd name="connsiteY13" fmla="*/ 118344 h 642349"/>
                    <a:gd name="connsiteX14" fmla="*/ 497960 w 747959"/>
                    <a:gd name="connsiteY14" fmla="*/ 127738 h 642349"/>
                    <a:gd name="connsiteX15" fmla="*/ 469776 w 747959"/>
                    <a:gd name="connsiteY15" fmla="*/ 149659 h 642349"/>
                    <a:gd name="connsiteX16" fmla="*/ 469776 w 747959"/>
                    <a:gd name="connsiteY16" fmla="*/ 177842 h 642349"/>
                    <a:gd name="connsiteX17" fmla="*/ 501091 w 747959"/>
                    <a:gd name="connsiteY17" fmla="*/ 190368 h 642349"/>
                    <a:gd name="connsiteX18" fmla="*/ 563721 w 747959"/>
                    <a:gd name="connsiteY18" fmla="*/ 190368 h 642349"/>
                    <a:gd name="connsiteX19" fmla="*/ 626352 w 747959"/>
                    <a:gd name="connsiteY19" fmla="*/ 190368 h 642349"/>
                    <a:gd name="connsiteX20" fmla="*/ 682719 w 747959"/>
                    <a:gd name="connsiteY20" fmla="*/ 193500 h 642349"/>
                    <a:gd name="connsiteX21" fmla="*/ 732823 w 747959"/>
                    <a:gd name="connsiteY21" fmla="*/ 193500 h 642349"/>
                    <a:gd name="connsiteX22" fmla="*/ 739086 w 747959"/>
                    <a:gd name="connsiteY22" fmla="*/ 202894 h 642349"/>
                    <a:gd name="connsiteX23" fmla="*/ 679587 w 747959"/>
                    <a:gd name="connsiteY23" fmla="*/ 299971 h 642349"/>
                    <a:gd name="connsiteX24" fmla="*/ 638878 w 747959"/>
                    <a:gd name="connsiteY24" fmla="*/ 331286 h 642349"/>
                    <a:gd name="connsiteX25" fmla="*/ 579379 w 747959"/>
                    <a:gd name="connsiteY25" fmla="*/ 397048 h 642349"/>
                    <a:gd name="connsiteX26" fmla="*/ 526143 w 747959"/>
                    <a:gd name="connsiteY26" fmla="*/ 487862 h 642349"/>
                    <a:gd name="connsiteX27" fmla="*/ 450987 w 747959"/>
                    <a:gd name="connsiteY27" fmla="*/ 591201 h 642349"/>
                    <a:gd name="connsiteX28" fmla="*/ 363305 w 747959"/>
                    <a:gd name="connsiteY28" fmla="*/ 635042 h 642349"/>
                    <a:gd name="connsiteX29" fmla="*/ 306938 w 747959"/>
                    <a:gd name="connsiteY29" fmla="*/ 635042 h 642349"/>
                    <a:gd name="connsiteX30" fmla="*/ 297543 w 747959"/>
                    <a:gd name="connsiteY30" fmla="*/ 600596 h 642349"/>
                    <a:gd name="connsiteX31" fmla="*/ 297543 w 747959"/>
                    <a:gd name="connsiteY31" fmla="*/ 509782 h 642349"/>
                    <a:gd name="connsiteX32" fmla="*/ 294412 w 747959"/>
                    <a:gd name="connsiteY32" fmla="*/ 484730 h 642349"/>
                    <a:gd name="connsiteX33" fmla="*/ 250571 w 747959"/>
                    <a:gd name="connsiteY33" fmla="*/ 484730 h 642349"/>
                    <a:gd name="connsiteX34" fmla="*/ 200467 w 747959"/>
                    <a:gd name="connsiteY34" fmla="*/ 484730 h 642349"/>
                    <a:gd name="connsiteX35" fmla="*/ 225519 w 747959"/>
                    <a:gd name="connsiteY35" fmla="*/ 440889 h 642349"/>
                    <a:gd name="connsiteX36" fmla="*/ 134705 w 747959"/>
                    <a:gd name="connsiteY36" fmla="*/ 453415 h 642349"/>
                    <a:gd name="connsiteX37" fmla="*/ 146080 w 747959"/>
                    <a:gd name="connsiteY37" fmla="*/ 412705 h 642349"/>
                    <a:gd name="connsiteX38" fmla="*/ 140968 w 747959"/>
                    <a:gd name="connsiteY38" fmla="*/ 362601 h 642349"/>
                    <a:gd name="connsiteX39" fmla="*/ 78338 w 747959"/>
                    <a:gd name="connsiteY39" fmla="*/ 340681 h 642349"/>
                    <a:gd name="connsiteX40" fmla="*/ 9445 w 747959"/>
                    <a:gd name="connsiteY40" fmla="*/ 343812 h 642349"/>
                    <a:gd name="connsiteX41" fmla="*/ 21668 w 747959"/>
                    <a:gd name="connsiteY41" fmla="*/ 287163 h 642349"/>
                    <a:gd name="connsiteX42" fmla="*/ 33062 w 747959"/>
                    <a:gd name="connsiteY42" fmla="*/ 265242 h 642349"/>
                    <a:gd name="connsiteX43" fmla="*/ 6313 w 747959"/>
                    <a:gd name="connsiteY43" fmla="*/ 240473 h 642349"/>
                    <a:gd name="connsiteX44" fmla="*/ 56417 w 747959"/>
                    <a:gd name="connsiteY44" fmla="*/ 177842 h 642349"/>
                    <a:gd name="connsiteX45" fmla="*/ 15708 w 747959"/>
                    <a:gd name="connsiteY45" fmla="*/ 146527 h 642349"/>
                    <a:gd name="connsiteX46" fmla="*/ 15708 w 747959"/>
                    <a:gd name="connsiteY46" fmla="*/ 127738 h 642349"/>
                    <a:gd name="connsiteX47" fmla="*/ 100258 w 747959"/>
                    <a:gd name="connsiteY47" fmla="*/ 49451 h 642349"/>
                    <a:gd name="connsiteX48" fmla="*/ 172283 w 747959"/>
                    <a:gd name="connsiteY48" fmla="*/ 7024 h 642349"/>
                    <a:gd name="connsiteX49" fmla="*/ 249440 w 747959"/>
                    <a:gd name="connsiteY49" fmla="*/ 7307 h 642349"/>
                    <a:gd name="connsiteX0" fmla="*/ 249440 w 747959"/>
                    <a:gd name="connsiteY0" fmla="*/ 7307 h 642349"/>
                    <a:gd name="connsiteX1" fmla="*/ 325727 w 747959"/>
                    <a:gd name="connsiteY1" fmla="*/ 27530 h 642349"/>
                    <a:gd name="connsiteX2" fmla="*/ 407146 w 747959"/>
                    <a:gd name="connsiteY2" fmla="*/ 27530 h 642349"/>
                    <a:gd name="connsiteX3" fmla="*/ 469776 w 747959"/>
                    <a:gd name="connsiteY3" fmla="*/ 27530 h 642349"/>
                    <a:gd name="connsiteX4" fmla="*/ 513617 w 747959"/>
                    <a:gd name="connsiteY4" fmla="*/ 8741 h 642349"/>
                    <a:gd name="connsiteX5" fmla="*/ 563721 w 747959"/>
                    <a:gd name="connsiteY5" fmla="*/ 8741 h 642349"/>
                    <a:gd name="connsiteX6" fmla="*/ 607562 w 747959"/>
                    <a:gd name="connsiteY6" fmla="*/ 8741 h 642349"/>
                    <a:gd name="connsiteX7" fmla="*/ 638878 w 747959"/>
                    <a:gd name="connsiteY7" fmla="*/ 21267 h 642349"/>
                    <a:gd name="connsiteX8" fmla="*/ 670193 w 747959"/>
                    <a:gd name="connsiteY8" fmla="*/ 30662 h 642349"/>
                    <a:gd name="connsiteX9" fmla="*/ 698376 w 747959"/>
                    <a:gd name="connsiteY9" fmla="*/ 43188 h 642349"/>
                    <a:gd name="connsiteX10" fmla="*/ 714034 w 747959"/>
                    <a:gd name="connsiteY10" fmla="*/ 65108 h 642349"/>
                    <a:gd name="connsiteX11" fmla="*/ 670193 w 747959"/>
                    <a:gd name="connsiteY11" fmla="*/ 74503 h 642349"/>
                    <a:gd name="connsiteX12" fmla="*/ 613826 w 747959"/>
                    <a:gd name="connsiteY12" fmla="*/ 96423 h 642349"/>
                    <a:gd name="connsiteX13" fmla="*/ 569984 w 747959"/>
                    <a:gd name="connsiteY13" fmla="*/ 118344 h 642349"/>
                    <a:gd name="connsiteX14" fmla="*/ 497960 w 747959"/>
                    <a:gd name="connsiteY14" fmla="*/ 127738 h 642349"/>
                    <a:gd name="connsiteX15" fmla="*/ 469776 w 747959"/>
                    <a:gd name="connsiteY15" fmla="*/ 149659 h 642349"/>
                    <a:gd name="connsiteX16" fmla="*/ 469776 w 747959"/>
                    <a:gd name="connsiteY16" fmla="*/ 177842 h 642349"/>
                    <a:gd name="connsiteX17" fmla="*/ 501091 w 747959"/>
                    <a:gd name="connsiteY17" fmla="*/ 190368 h 642349"/>
                    <a:gd name="connsiteX18" fmla="*/ 563721 w 747959"/>
                    <a:gd name="connsiteY18" fmla="*/ 190368 h 642349"/>
                    <a:gd name="connsiteX19" fmla="*/ 626352 w 747959"/>
                    <a:gd name="connsiteY19" fmla="*/ 190368 h 642349"/>
                    <a:gd name="connsiteX20" fmla="*/ 682719 w 747959"/>
                    <a:gd name="connsiteY20" fmla="*/ 193500 h 642349"/>
                    <a:gd name="connsiteX21" fmla="*/ 732823 w 747959"/>
                    <a:gd name="connsiteY21" fmla="*/ 193500 h 642349"/>
                    <a:gd name="connsiteX22" fmla="*/ 739086 w 747959"/>
                    <a:gd name="connsiteY22" fmla="*/ 202894 h 642349"/>
                    <a:gd name="connsiteX23" fmla="*/ 679587 w 747959"/>
                    <a:gd name="connsiteY23" fmla="*/ 299971 h 642349"/>
                    <a:gd name="connsiteX24" fmla="*/ 638878 w 747959"/>
                    <a:gd name="connsiteY24" fmla="*/ 331286 h 642349"/>
                    <a:gd name="connsiteX25" fmla="*/ 579379 w 747959"/>
                    <a:gd name="connsiteY25" fmla="*/ 397048 h 642349"/>
                    <a:gd name="connsiteX26" fmla="*/ 526143 w 747959"/>
                    <a:gd name="connsiteY26" fmla="*/ 487862 h 642349"/>
                    <a:gd name="connsiteX27" fmla="*/ 450987 w 747959"/>
                    <a:gd name="connsiteY27" fmla="*/ 591201 h 642349"/>
                    <a:gd name="connsiteX28" fmla="*/ 363305 w 747959"/>
                    <a:gd name="connsiteY28" fmla="*/ 635042 h 642349"/>
                    <a:gd name="connsiteX29" fmla="*/ 306938 w 747959"/>
                    <a:gd name="connsiteY29" fmla="*/ 635042 h 642349"/>
                    <a:gd name="connsiteX30" fmla="*/ 297543 w 747959"/>
                    <a:gd name="connsiteY30" fmla="*/ 600596 h 642349"/>
                    <a:gd name="connsiteX31" fmla="*/ 297543 w 747959"/>
                    <a:gd name="connsiteY31" fmla="*/ 509782 h 642349"/>
                    <a:gd name="connsiteX32" fmla="*/ 294412 w 747959"/>
                    <a:gd name="connsiteY32" fmla="*/ 484730 h 642349"/>
                    <a:gd name="connsiteX33" fmla="*/ 250571 w 747959"/>
                    <a:gd name="connsiteY33" fmla="*/ 484730 h 642349"/>
                    <a:gd name="connsiteX34" fmla="*/ 200467 w 747959"/>
                    <a:gd name="connsiteY34" fmla="*/ 484730 h 642349"/>
                    <a:gd name="connsiteX35" fmla="*/ 208427 w 747959"/>
                    <a:gd name="connsiteY35" fmla="*/ 440889 h 642349"/>
                    <a:gd name="connsiteX36" fmla="*/ 134705 w 747959"/>
                    <a:gd name="connsiteY36" fmla="*/ 453415 h 642349"/>
                    <a:gd name="connsiteX37" fmla="*/ 146080 w 747959"/>
                    <a:gd name="connsiteY37" fmla="*/ 412705 h 642349"/>
                    <a:gd name="connsiteX38" fmla="*/ 140968 w 747959"/>
                    <a:gd name="connsiteY38" fmla="*/ 362601 h 642349"/>
                    <a:gd name="connsiteX39" fmla="*/ 78338 w 747959"/>
                    <a:gd name="connsiteY39" fmla="*/ 340681 h 642349"/>
                    <a:gd name="connsiteX40" fmla="*/ 9445 w 747959"/>
                    <a:gd name="connsiteY40" fmla="*/ 343812 h 642349"/>
                    <a:gd name="connsiteX41" fmla="*/ 21668 w 747959"/>
                    <a:gd name="connsiteY41" fmla="*/ 287163 h 642349"/>
                    <a:gd name="connsiteX42" fmla="*/ 33062 w 747959"/>
                    <a:gd name="connsiteY42" fmla="*/ 265242 h 642349"/>
                    <a:gd name="connsiteX43" fmla="*/ 6313 w 747959"/>
                    <a:gd name="connsiteY43" fmla="*/ 240473 h 642349"/>
                    <a:gd name="connsiteX44" fmla="*/ 56417 w 747959"/>
                    <a:gd name="connsiteY44" fmla="*/ 177842 h 642349"/>
                    <a:gd name="connsiteX45" fmla="*/ 15708 w 747959"/>
                    <a:gd name="connsiteY45" fmla="*/ 146527 h 642349"/>
                    <a:gd name="connsiteX46" fmla="*/ 15708 w 747959"/>
                    <a:gd name="connsiteY46" fmla="*/ 127738 h 642349"/>
                    <a:gd name="connsiteX47" fmla="*/ 100258 w 747959"/>
                    <a:gd name="connsiteY47" fmla="*/ 49451 h 642349"/>
                    <a:gd name="connsiteX48" fmla="*/ 172283 w 747959"/>
                    <a:gd name="connsiteY48" fmla="*/ 7024 h 642349"/>
                    <a:gd name="connsiteX49" fmla="*/ 249440 w 747959"/>
                    <a:gd name="connsiteY49" fmla="*/ 7307 h 642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</a:cxnLst>
                  <a:rect l="l" t="t" r="r" b="b"/>
                  <a:pathLst>
                    <a:path w="747959" h="642349">
                      <a:moveTo>
                        <a:pt x="249440" y="7307"/>
                      </a:moveTo>
                      <a:lnTo>
                        <a:pt x="325727" y="27530"/>
                      </a:lnTo>
                      <a:cubicBezTo>
                        <a:pt x="353910" y="28052"/>
                        <a:pt x="407146" y="27530"/>
                        <a:pt x="407146" y="27530"/>
                      </a:cubicBezTo>
                      <a:cubicBezTo>
                        <a:pt x="431154" y="27530"/>
                        <a:pt x="452031" y="30661"/>
                        <a:pt x="469776" y="27530"/>
                      </a:cubicBezTo>
                      <a:cubicBezTo>
                        <a:pt x="487521" y="24399"/>
                        <a:pt x="497960" y="11872"/>
                        <a:pt x="513617" y="8741"/>
                      </a:cubicBezTo>
                      <a:cubicBezTo>
                        <a:pt x="529274" y="5610"/>
                        <a:pt x="563721" y="8741"/>
                        <a:pt x="563721" y="8741"/>
                      </a:cubicBezTo>
                      <a:cubicBezTo>
                        <a:pt x="579378" y="8741"/>
                        <a:pt x="595036" y="6653"/>
                        <a:pt x="607562" y="8741"/>
                      </a:cubicBezTo>
                      <a:cubicBezTo>
                        <a:pt x="620088" y="10829"/>
                        <a:pt x="628440" y="17614"/>
                        <a:pt x="638878" y="21267"/>
                      </a:cubicBezTo>
                      <a:cubicBezTo>
                        <a:pt x="649317" y="24921"/>
                        <a:pt x="660277" y="27009"/>
                        <a:pt x="670193" y="30662"/>
                      </a:cubicBezTo>
                      <a:cubicBezTo>
                        <a:pt x="680109" y="34315"/>
                        <a:pt x="691069" y="37447"/>
                        <a:pt x="698376" y="43188"/>
                      </a:cubicBezTo>
                      <a:cubicBezTo>
                        <a:pt x="705683" y="48929"/>
                        <a:pt x="718731" y="59889"/>
                        <a:pt x="714034" y="65108"/>
                      </a:cubicBezTo>
                      <a:cubicBezTo>
                        <a:pt x="709337" y="70327"/>
                        <a:pt x="686894" y="69284"/>
                        <a:pt x="670193" y="74503"/>
                      </a:cubicBezTo>
                      <a:cubicBezTo>
                        <a:pt x="653492" y="79722"/>
                        <a:pt x="630527" y="89116"/>
                        <a:pt x="613826" y="96423"/>
                      </a:cubicBezTo>
                      <a:cubicBezTo>
                        <a:pt x="597125" y="103730"/>
                        <a:pt x="589295" y="113125"/>
                        <a:pt x="569984" y="118344"/>
                      </a:cubicBezTo>
                      <a:cubicBezTo>
                        <a:pt x="550673" y="123563"/>
                        <a:pt x="514661" y="122519"/>
                        <a:pt x="497960" y="127738"/>
                      </a:cubicBezTo>
                      <a:cubicBezTo>
                        <a:pt x="481259" y="132957"/>
                        <a:pt x="474473" y="141308"/>
                        <a:pt x="469776" y="149659"/>
                      </a:cubicBezTo>
                      <a:cubicBezTo>
                        <a:pt x="465079" y="158010"/>
                        <a:pt x="464557" y="171057"/>
                        <a:pt x="469776" y="177842"/>
                      </a:cubicBezTo>
                      <a:cubicBezTo>
                        <a:pt x="474995" y="184627"/>
                        <a:pt x="485434" y="188280"/>
                        <a:pt x="501091" y="190368"/>
                      </a:cubicBezTo>
                      <a:cubicBezTo>
                        <a:pt x="516748" y="192456"/>
                        <a:pt x="563721" y="190368"/>
                        <a:pt x="563721" y="190368"/>
                      </a:cubicBezTo>
                      <a:cubicBezTo>
                        <a:pt x="584598" y="190368"/>
                        <a:pt x="606519" y="189846"/>
                        <a:pt x="626352" y="190368"/>
                      </a:cubicBezTo>
                      <a:cubicBezTo>
                        <a:pt x="646185" y="190890"/>
                        <a:pt x="664974" y="192978"/>
                        <a:pt x="682719" y="193500"/>
                      </a:cubicBezTo>
                      <a:cubicBezTo>
                        <a:pt x="700464" y="194022"/>
                        <a:pt x="723429" y="191934"/>
                        <a:pt x="732823" y="193500"/>
                      </a:cubicBezTo>
                      <a:cubicBezTo>
                        <a:pt x="742218" y="195066"/>
                        <a:pt x="747959" y="185149"/>
                        <a:pt x="739086" y="202894"/>
                      </a:cubicBezTo>
                      <a:cubicBezTo>
                        <a:pt x="730213" y="220639"/>
                        <a:pt x="696288" y="278572"/>
                        <a:pt x="679587" y="299971"/>
                      </a:cubicBezTo>
                      <a:cubicBezTo>
                        <a:pt x="662886" y="321370"/>
                        <a:pt x="655579" y="315107"/>
                        <a:pt x="638878" y="331286"/>
                      </a:cubicBezTo>
                      <a:cubicBezTo>
                        <a:pt x="622177" y="347466"/>
                        <a:pt x="598168" y="370952"/>
                        <a:pt x="579379" y="397048"/>
                      </a:cubicBezTo>
                      <a:cubicBezTo>
                        <a:pt x="560590" y="423144"/>
                        <a:pt x="547542" y="455503"/>
                        <a:pt x="526143" y="487862"/>
                      </a:cubicBezTo>
                      <a:cubicBezTo>
                        <a:pt x="504744" y="520221"/>
                        <a:pt x="478127" y="566671"/>
                        <a:pt x="450987" y="591201"/>
                      </a:cubicBezTo>
                      <a:cubicBezTo>
                        <a:pt x="423847" y="615731"/>
                        <a:pt x="387313" y="627735"/>
                        <a:pt x="363305" y="635042"/>
                      </a:cubicBezTo>
                      <a:cubicBezTo>
                        <a:pt x="339297" y="642349"/>
                        <a:pt x="317898" y="640783"/>
                        <a:pt x="306938" y="635042"/>
                      </a:cubicBezTo>
                      <a:cubicBezTo>
                        <a:pt x="295978" y="629301"/>
                        <a:pt x="299109" y="621473"/>
                        <a:pt x="297543" y="600596"/>
                      </a:cubicBezTo>
                      <a:cubicBezTo>
                        <a:pt x="295977" y="579719"/>
                        <a:pt x="298065" y="529093"/>
                        <a:pt x="297543" y="509782"/>
                      </a:cubicBezTo>
                      <a:cubicBezTo>
                        <a:pt x="297021" y="490471"/>
                        <a:pt x="302241" y="488905"/>
                        <a:pt x="294412" y="484730"/>
                      </a:cubicBezTo>
                      <a:cubicBezTo>
                        <a:pt x="286583" y="480555"/>
                        <a:pt x="250571" y="484730"/>
                        <a:pt x="250571" y="484730"/>
                      </a:cubicBezTo>
                      <a:cubicBezTo>
                        <a:pt x="234914" y="484730"/>
                        <a:pt x="207491" y="492037"/>
                        <a:pt x="200467" y="484730"/>
                      </a:cubicBezTo>
                      <a:cubicBezTo>
                        <a:pt x="193443" y="477423"/>
                        <a:pt x="219387" y="446108"/>
                        <a:pt x="208427" y="440889"/>
                      </a:cubicBezTo>
                      <a:cubicBezTo>
                        <a:pt x="197467" y="435670"/>
                        <a:pt x="145096" y="458112"/>
                        <a:pt x="134705" y="453415"/>
                      </a:cubicBezTo>
                      <a:cubicBezTo>
                        <a:pt x="124314" y="448718"/>
                        <a:pt x="145036" y="427841"/>
                        <a:pt x="146080" y="412705"/>
                      </a:cubicBezTo>
                      <a:cubicBezTo>
                        <a:pt x="147124" y="397569"/>
                        <a:pt x="152258" y="374605"/>
                        <a:pt x="140968" y="362601"/>
                      </a:cubicBezTo>
                      <a:cubicBezTo>
                        <a:pt x="129678" y="350597"/>
                        <a:pt x="100259" y="343813"/>
                        <a:pt x="78338" y="340681"/>
                      </a:cubicBezTo>
                      <a:cubicBezTo>
                        <a:pt x="56418" y="337550"/>
                        <a:pt x="18890" y="352732"/>
                        <a:pt x="9445" y="343812"/>
                      </a:cubicBezTo>
                      <a:cubicBezTo>
                        <a:pt x="0" y="334892"/>
                        <a:pt x="17732" y="300258"/>
                        <a:pt x="21668" y="287163"/>
                      </a:cubicBezTo>
                      <a:cubicBezTo>
                        <a:pt x="25604" y="274068"/>
                        <a:pt x="35621" y="273024"/>
                        <a:pt x="33062" y="265242"/>
                      </a:cubicBezTo>
                      <a:cubicBezTo>
                        <a:pt x="30503" y="257460"/>
                        <a:pt x="2420" y="255040"/>
                        <a:pt x="6313" y="240473"/>
                      </a:cubicBezTo>
                      <a:cubicBezTo>
                        <a:pt x="10206" y="225906"/>
                        <a:pt x="54851" y="193500"/>
                        <a:pt x="56417" y="177842"/>
                      </a:cubicBezTo>
                      <a:cubicBezTo>
                        <a:pt x="57983" y="162184"/>
                        <a:pt x="22493" y="154878"/>
                        <a:pt x="15708" y="146527"/>
                      </a:cubicBezTo>
                      <a:cubicBezTo>
                        <a:pt x="8923" y="138176"/>
                        <a:pt x="1616" y="143917"/>
                        <a:pt x="15708" y="127738"/>
                      </a:cubicBezTo>
                      <a:cubicBezTo>
                        <a:pt x="29800" y="111559"/>
                        <a:pt x="74162" y="69570"/>
                        <a:pt x="100258" y="49451"/>
                      </a:cubicBezTo>
                      <a:cubicBezTo>
                        <a:pt x="126354" y="29332"/>
                        <a:pt x="147420" y="14048"/>
                        <a:pt x="172283" y="7024"/>
                      </a:cubicBezTo>
                      <a:cubicBezTo>
                        <a:pt x="197146" y="0"/>
                        <a:pt x="223866" y="6263"/>
                        <a:pt x="249440" y="730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lumMod val="85000"/>
                        <a:shade val="30000"/>
                        <a:satMod val="115000"/>
                      </a:schemeClr>
                    </a:gs>
                    <a:gs pos="50000">
                      <a:schemeClr val="bg1">
                        <a:lumMod val="85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85000"/>
                        <a:shade val="100000"/>
                        <a:satMod val="11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82" name="자유형 81"/>
                <p:cNvSpPr/>
                <p:nvPr/>
              </p:nvSpPr>
              <p:spPr>
                <a:xfrm>
                  <a:off x="3548760" y="3045005"/>
                  <a:ext cx="101885" cy="56895"/>
                </a:xfrm>
                <a:custGeom>
                  <a:avLst/>
                  <a:gdLst>
                    <a:gd name="connsiteX0" fmla="*/ 241647 w 343943"/>
                    <a:gd name="connsiteY0" fmla="*/ 8873 h 192067"/>
                    <a:gd name="connsiteX1" fmla="*/ 291751 w 343943"/>
                    <a:gd name="connsiteY1" fmla="*/ 2610 h 192067"/>
                    <a:gd name="connsiteX2" fmla="*/ 329329 w 343943"/>
                    <a:gd name="connsiteY2" fmla="*/ 24531 h 192067"/>
                    <a:gd name="connsiteX3" fmla="*/ 341855 w 343943"/>
                    <a:gd name="connsiteY3" fmla="*/ 68372 h 192067"/>
                    <a:gd name="connsiteX4" fmla="*/ 341855 w 343943"/>
                    <a:gd name="connsiteY4" fmla="*/ 109081 h 192067"/>
                    <a:gd name="connsiteX5" fmla="*/ 329329 w 343943"/>
                    <a:gd name="connsiteY5" fmla="*/ 152922 h 192067"/>
                    <a:gd name="connsiteX6" fmla="*/ 304277 w 343943"/>
                    <a:gd name="connsiteY6" fmla="*/ 177975 h 192067"/>
                    <a:gd name="connsiteX7" fmla="*/ 288620 w 343943"/>
                    <a:gd name="connsiteY7" fmla="*/ 190501 h 192067"/>
                    <a:gd name="connsiteX8" fmla="*/ 291751 w 343943"/>
                    <a:gd name="connsiteY8" fmla="*/ 168580 h 192067"/>
                    <a:gd name="connsiteX9" fmla="*/ 291751 w 343943"/>
                    <a:gd name="connsiteY9" fmla="*/ 146659 h 192067"/>
                    <a:gd name="connsiteX10" fmla="*/ 282357 w 343943"/>
                    <a:gd name="connsiteY10" fmla="*/ 131002 h 192067"/>
                    <a:gd name="connsiteX11" fmla="*/ 263568 w 343943"/>
                    <a:gd name="connsiteY11" fmla="*/ 127870 h 192067"/>
                    <a:gd name="connsiteX12" fmla="*/ 160228 w 343943"/>
                    <a:gd name="connsiteY12" fmla="*/ 127870 h 192067"/>
                    <a:gd name="connsiteX13" fmla="*/ 60020 w 343943"/>
                    <a:gd name="connsiteY13" fmla="*/ 127870 h 192067"/>
                    <a:gd name="connsiteX14" fmla="*/ 9916 w 343943"/>
                    <a:gd name="connsiteY14" fmla="*/ 121607 h 192067"/>
                    <a:gd name="connsiteX15" fmla="*/ 3653 w 343943"/>
                    <a:gd name="connsiteY15" fmla="*/ 93424 h 192067"/>
                    <a:gd name="connsiteX16" fmla="*/ 31836 w 343943"/>
                    <a:gd name="connsiteY16" fmla="*/ 65240 h 192067"/>
                    <a:gd name="connsiteX17" fmla="*/ 100729 w 343943"/>
                    <a:gd name="connsiteY17" fmla="*/ 65240 h 192067"/>
                    <a:gd name="connsiteX18" fmla="*/ 160228 w 343943"/>
                    <a:gd name="connsiteY18" fmla="*/ 37057 h 192067"/>
                    <a:gd name="connsiteX19" fmla="*/ 241647 w 343943"/>
                    <a:gd name="connsiteY19" fmla="*/ 8873 h 192067"/>
                    <a:gd name="connsiteX0" fmla="*/ 241647 w 343943"/>
                    <a:gd name="connsiteY0" fmla="*/ 8873 h 192067"/>
                    <a:gd name="connsiteX1" fmla="*/ 291751 w 343943"/>
                    <a:gd name="connsiteY1" fmla="*/ 2610 h 192067"/>
                    <a:gd name="connsiteX2" fmla="*/ 329329 w 343943"/>
                    <a:gd name="connsiteY2" fmla="*/ 24531 h 192067"/>
                    <a:gd name="connsiteX3" fmla="*/ 341855 w 343943"/>
                    <a:gd name="connsiteY3" fmla="*/ 68372 h 192067"/>
                    <a:gd name="connsiteX4" fmla="*/ 341855 w 343943"/>
                    <a:gd name="connsiteY4" fmla="*/ 109081 h 192067"/>
                    <a:gd name="connsiteX5" fmla="*/ 329329 w 343943"/>
                    <a:gd name="connsiteY5" fmla="*/ 152922 h 192067"/>
                    <a:gd name="connsiteX6" fmla="*/ 304277 w 343943"/>
                    <a:gd name="connsiteY6" fmla="*/ 177975 h 192067"/>
                    <a:gd name="connsiteX7" fmla="*/ 288620 w 343943"/>
                    <a:gd name="connsiteY7" fmla="*/ 190501 h 192067"/>
                    <a:gd name="connsiteX8" fmla="*/ 291751 w 343943"/>
                    <a:gd name="connsiteY8" fmla="*/ 168580 h 192067"/>
                    <a:gd name="connsiteX9" fmla="*/ 291751 w 343943"/>
                    <a:gd name="connsiteY9" fmla="*/ 146659 h 192067"/>
                    <a:gd name="connsiteX10" fmla="*/ 282357 w 343943"/>
                    <a:gd name="connsiteY10" fmla="*/ 131002 h 192067"/>
                    <a:gd name="connsiteX11" fmla="*/ 263568 w 343943"/>
                    <a:gd name="connsiteY11" fmla="*/ 127870 h 192067"/>
                    <a:gd name="connsiteX12" fmla="*/ 160228 w 343943"/>
                    <a:gd name="connsiteY12" fmla="*/ 127870 h 192067"/>
                    <a:gd name="connsiteX13" fmla="*/ 60020 w 343943"/>
                    <a:gd name="connsiteY13" fmla="*/ 127870 h 192067"/>
                    <a:gd name="connsiteX14" fmla="*/ 9916 w 343943"/>
                    <a:gd name="connsiteY14" fmla="*/ 121607 h 192067"/>
                    <a:gd name="connsiteX15" fmla="*/ 3653 w 343943"/>
                    <a:gd name="connsiteY15" fmla="*/ 93424 h 192067"/>
                    <a:gd name="connsiteX16" fmla="*/ 31836 w 343943"/>
                    <a:gd name="connsiteY16" fmla="*/ 65240 h 192067"/>
                    <a:gd name="connsiteX17" fmla="*/ 112124 w 343943"/>
                    <a:gd name="connsiteY17" fmla="*/ 53846 h 192067"/>
                    <a:gd name="connsiteX18" fmla="*/ 160228 w 343943"/>
                    <a:gd name="connsiteY18" fmla="*/ 37057 h 192067"/>
                    <a:gd name="connsiteX19" fmla="*/ 241647 w 343943"/>
                    <a:gd name="connsiteY19" fmla="*/ 8873 h 192067"/>
                    <a:gd name="connsiteX0" fmla="*/ 241647 w 343943"/>
                    <a:gd name="connsiteY0" fmla="*/ 8873 h 192067"/>
                    <a:gd name="connsiteX1" fmla="*/ 291751 w 343943"/>
                    <a:gd name="connsiteY1" fmla="*/ 2610 h 192067"/>
                    <a:gd name="connsiteX2" fmla="*/ 329329 w 343943"/>
                    <a:gd name="connsiteY2" fmla="*/ 24531 h 192067"/>
                    <a:gd name="connsiteX3" fmla="*/ 341855 w 343943"/>
                    <a:gd name="connsiteY3" fmla="*/ 68372 h 192067"/>
                    <a:gd name="connsiteX4" fmla="*/ 341855 w 343943"/>
                    <a:gd name="connsiteY4" fmla="*/ 109081 h 192067"/>
                    <a:gd name="connsiteX5" fmla="*/ 329329 w 343943"/>
                    <a:gd name="connsiteY5" fmla="*/ 152922 h 192067"/>
                    <a:gd name="connsiteX6" fmla="*/ 304277 w 343943"/>
                    <a:gd name="connsiteY6" fmla="*/ 177975 h 192067"/>
                    <a:gd name="connsiteX7" fmla="*/ 288620 w 343943"/>
                    <a:gd name="connsiteY7" fmla="*/ 190501 h 192067"/>
                    <a:gd name="connsiteX8" fmla="*/ 291751 w 343943"/>
                    <a:gd name="connsiteY8" fmla="*/ 168580 h 192067"/>
                    <a:gd name="connsiteX9" fmla="*/ 291751 w 343943"/>
                    <a:gd name="connsiteY9" fmla="*/ 146659 h 192067"/>
                    <a:gd name="connsiteX10" fmla="*/ 282357 w 343943"/>
                    <a:gd name="connsiteY10" fmla="*/ 131002 h 192067"/>
                    <a:gd name="connsiteX11" fmla="*/ 263568 w 343943"/>
                    <a:gd name="connsiteY11" fmla="*/ 127870 h 192067"/>
                    <a:gd name="connsiteX12" fmla="*/ 160228 w 343943"/>
                    <a:gd name="connsiteY12" fmla="*/ 127870 h 192067"/>
                    <a:gd name="connsiteX13" fmla="*/ 60020 w 343943"/>
                    <a:gd name="connsiteY13" fmla="*/ 127870 h 192067"/>
                    <a:gd name="connsiteX14" fmla="*/ 9916 w 343943"/>
                    <a:gd name="connsiteY14" fmla="*/ 121607 h 192067"/>
                    <a:gd name="connsiteX15" fmla="*/ 3653 w 343943"/>
                    <a:gd name="connsiteY15" fmla="*/ 93424 h 192067"/>
                    <a:gd name="connsiteX16" fmla="*/ 31836 w 343943"/>
                    <a:gd name="connsiteY16" fmla="*/ 65240 h 192067"/>
                    <a:gd name="connsiteX17" fmla="*/ 112124 w 343943"/>
                    <a:gd name="connsiteY17" fmla="*/ 53846 h 192067"/>
                    <a:gd name="connsiteX18" fmla="*/ 185866 w 343943"/>
                    <a:gd name="connsiteY18" fmla="*/ 22814 h 192067"/>
                    <a:gd name="connsiteX19" fmla="*/ 241647 w 343943"/>
                    <a:gd name="connsiteY19" fmla="*/ 8873 h 192067"/>
                    <a:gd name="connsiteX0" fmla="*/ 241647 w 343943"/>
                    <a:gd name="connsiteY0" fmla="*/ 8873 h 192067"/>
                    <a:gd name="connsiteX1" fmla="*/ 291751 w 343943"/>
                    <a:gd name="connsiteY1" fmla="*/ 2610 h 192067"/>
                    <a:gd name="connsiteX2" fmla="*/ 329329 w 343943"/>
                    <a:gd name="connsiteY2" fmla="*/ 24531 h 192067"/>
                    <a:gd name="connsiteX3" fmla="*/ 341855 w 343943"/>
                    <a:gd name="connsiteY3" fmla="*/ 68372 h 192067"/>
                    <a:gd name="connsiteX4" fmla="*/ 341855 w 343943"/>
                    <a:gd name="connsiteY4" fmla="*/ 109081 h 192067"/>
                    <a:gd name="connsiteX5" fmla="*/ 329329 w 343943"/>
                    <a:gd name="connsiteY5" fmla="*/ 152922 h 192067"/>
                    <a:gd name="connsiteX6" fmla="*/ 304277 w 343943"/>
                    <a:gd name="connsiteY6" fmla="*/ 177975 h 192067"/>
                    <a:gd name="connsiteX7" fmla="*/ 288620 w 343943"/>
                    <a:gd name="connsiteY7" fmla="*/ 190501 h 192067"/>
                    <a:gd name="connsiteX8" fmla="*/ 291751 w 343943"/>
                    <a:gd name="connsiteY8" fmla="*/ 168580 h 192067"/>
                    <a:gd name="connsiteX9" fmla="*/ 291751 w 343943"/>
                    <a:gd name="connsiteY9" fmla="*/ 146659 h 192067"/>
                    <a:gd name="connsiteX10" fmla="*/ 282357 w 343943"/>
                    <a:gd name="connsiteY10" fmla="*/ 131002 h 192067"/>
                    <a:gd name="connsiteX11" fmla="*/ 249325 w 343943"/>
                    <a:gd name="connsiteY11" fmla="*/ 136416 h 192067"/>
                    <a:gd name="connsiteX12" fmla="*/ 160228 w 343943"/>
                    <a:gd name="connsiteY12" fmla="*/ 127870 h 192067"/>
                    <a:gd name="connsiteX13" fmla="*/ 60020 w 343943"/>
                    <a:gd name="connsiteY13" fmla="*/ 127870 h 192067"/>
                    <a:gd name="connsiteX14" fmla="*/ 9916 w 343943"/>
                    <a:gd name="connsiteY14" fmla="*/ 121607 h 192067"/>
                    <a:gd name="connsiteX15" fmla="*/ 3653 w 343943"/>
                    <a:gd name="connsiteY15" fmla="*/ 93424 h 192067"/>
                    <a:gd name="connsiteX16" fmla="*/ 31836 w 343943"/>
                    <a:gd name="connsiteY16" fmla="*/ 65240 h 192067"/>
                    <a:gd name="connsiteX17" fmla="*/ 112124 w 343943"/>
                    <a:gd name="connsiteY17" fmla="*/ 53846 h 192067"/>
                    <a:gd name="connsiteX18" fmla="*/ 185866 w 343943"/>
                    <a:gd name="connsiteY18" fmla="*/ 22814 h 192067"/>
                    <a:gd name="connsiteX19" fmla="*/ 241647 w 343943"/>
                    <a:gd name="connsiteY19" fmla="*/ 8873 h 192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43943" h="192067">
                      <a:moveTo>
                        <a:pt x="241647" y="8873"/>
                      </a:moveTo>
                      <a:cubicBezTo>
                        <a:pt x="259294" y="5506"/>
                        <a:pt x="277137" y="0"/>
                        <a:pt x="291751" y="2610"/>
                      </a:cubicBezTo>
                      <a:cubicBezTo>
                        <a:pt x="306365" y="5220"/>
                        <a:pt x="320978" y="13571"/>
                        <a:pt x="329329" y="24531"/>
                      </a:cubicBezTo>
                      <a:cubicBezTo>
                        <a:pt x="337680" y="35491"/>
                        <a:pt x="339767" y="54280"/>
                        <a:pt x="341855" y="68372"/>
                      </a:cubicBezTo>
                      <a:cubicBezTo>
                        <a:pt x="343943" y="82464"/>
                        <a:pt x="343943" y="94989"/>
                        <a:pt x="341855" y="109081"/>
                      </a:cubicBezTo>
                      <a:cubicBezTo>
                        <a:pt x="339767" y="123173"/>
                        <a:pt x="335592" y="141440"/>
                        <a:pt x="329329" y="152922"/>
                      </a:cubicBezTo>
                      <a:cubicBezTo>
                        <a:pt x="323066" y="164404"/>
                        <a:pt x="311062" y="171712"/>
                        <a:pt x="304277" y="177975"/>
                      </a:cubicBezTo>
                      <a:cubicBezTo>
                        <a:pt x="297492" y="184238"/>
                        <a:pt x="290708" y="192067"/>
                        <a:pt x="288620" y="190501"/>
                      </a:cubicBezTo>
                      <a:cubicBezTo>
                        <a:pt x="286532" y="188935"/>
                        <a:pt x="291229" y="175887"/>
                        <a:pt x="291751" y="168580"/>
                      </a:cubicBezTo>
                      <a:cubicBezTo>
                        <a:pt x="292273" y="161273"/>
                        <a:pt x="293317" y="152922"/>
                        <a:pt x="291751" y="146659"/>
                      </a:cubicBezTo>
                      <a:cubicBezTo>
                        <a:pt x="290185" y="140396"/>
                        <a:pt x="289428" y="132709"/>
                        <a:pt x="282357" y="131002"/>
                      </a:cubicBezTo>
                      <a:cubicBezTo>
                        <a:pt x="275286" y="129295"/>
                        <a:pt x="269680" y="136938"/>
                        <a:pt x="249325" y="136416"/>
                      </a:cubicBezTo>
                      <a:cubicBezTo>
                        <a:pt x="228970" y="135894"/>
                        <a:pt x="160228" y="127870"/>
                        <a:pt x="160228" y="127870"/>
                      </a:cubicBezTo>
                      <a:cubicBezTo>
                        <a:pt x="126303" y="127870"/>
                        <a:pt x="85072" y="128914"/>
                        <a:pt x="60020" y="127870"/>
                      </a:cubicBezTo>
                      <a:cubicBezTo>
                        <a:pt x="34968" y="126826"/>
                        <a:pt x="19310" y="127348"/>
                        <a:pt x="9916" y="121607"/>
                      </a:cubicBezTo>
                      <a:cubicBezTo>
                        <a:pt x="522" y="115866"/>
                        <a:pt x="0" y="102818"/>
                        <a:pt x="3653" y="93424"/>
                      </a:cubicBezTo>
                      <a:cubicBezTo>
                        <a:pt x="7306" y="84030"/>
                        <a:pt x="13757" y="71836"/>
                        <a:pt x="31836" y="65240"/>
                      </a:cubicBezTo>
                      <a:cubicBezTo>
                        <a:pt x="49915" y="58644"/>
                        <a:pt x="86452" y="60917"/>
                        <a:pt x="112124" y="53846"/>
                      </a:cubicBezTo>
                      <a:cubicBezTo>
                        <a:pt x="137796" y="46775"/>
                        <a:pt x="164279" y="30310"/>
                        <a:pt x="185866" y="22814"/>
                      </a:cubicBezTo>
                      <a:cubicBezTo>
                        <a:pt x="207453" y="15318"/>
                        <a:pt x="224000" y="12240"/>
                        <a:pt x="241647" y="887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83" name="타원 82"/>
                <p:cNvSpPr/>
                <p:nvPr/>
              </p:nvSpPr>
              <p:spPr>
                <a:xfrm>
                  <a:off x="3572492" y="3041738"/>
                  <a:ext cx="14842" cy="13543"/>
                </a:xfrm>
                <a:prstGeom prst="ellipse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84" name="그룹 16"/>
                <p:cNvGrpSpPr/>
                <p:nvPr/>
              </p:nvGrpSpPr>
              <p:grpSpPr>
                <a:xfrm>
                  <a:off x="3095150" y="3288567"/>
                  <a:ext cx="133127" cy="97458"/>
                  <a:chOff x="2438960" y="4558905"/>
                  <a:chExt cx="449412" cy="328996"/>
                </a:xfr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</p:grpSpPr>
              <p:sp>
                <p:nvSpPr>
                  <p:cNvPr id="86" name="자유형 85"/>
                  <p:cNvSpPr/>
                  <p:nvPr/>
                </p:nvSpPr>
                <p:spPr>
                  <a:xfrm>
                    <a:off x="2438960" y="4558905"/>
                    <a:ext cx="268275" cy="212609"/>
                  </a:xfrm>
                  <a:custGeom>
                    <a:avLst/>
                    <a:gdLst>
                      <a:gd name="connsiteX0" fmla="*/ 3132 w 243214"/>
                      <a:gd name="connsiteY0" fmla="*/ 93423 h 219205"/>
                      <a:gd name="connsiteX1" fmla="*/ 62631 w 243214"/>
                      <a:gd name="connsiteY1" fmla="*/ 77766 h 219205"/>
                      <a:gd name="connsiteX2" fmla="*/ 150313 w 243214"/>
                      <a:gd name="connsiteY2" fmla="*/ 24530 h 219205"/>
                      <a:gd name="connsiteX3" fmla="*/ 206680 w 243214"/>
                      <a:gd name="connsiteY3" fmla="*/ 5741 h 219205"/>
                      <a:gd name="connsiteX4" fmla="*/ 241126 w 243214"/>
                      <a:gd name="connsiteY4" fmla="*/ 58977 h 219205"/>
                      <a:gd name="connsiteX5" fmla="*/ 219206 w 243214"/>
                      <a:gd name="connsiteY5" fmla="*/ 127870 h 219205"/>
                      <a:gd name="connsiteX6" fmla="*/ 103340 w 243214"/>
                      <a:gd name="connsiteY6" fmla="*/ 177974 h 219205"/>
                      <a:gd name="connsiteX7" fmla="*/ 72025 w 243214"/>
                      <a:gd name="connsiteY7" fmla="*/ 203026 h 219205"/>
                      <a:gd name="connsiteX8" fmla="*/ 18789 w 243214"/>
                      <a:gd name="connsiteY8" fmla="*/ 215552 h 219205"/>
                      <a:gd name="connsiteX9" fmla="*/ 28184 w 243214"/>
                      <a:gd name="connsiteY9" fmla="*/ 181105 h 219205"/>
                      <a:gd name="connsiteX10" fmla="*/ 43841 w 243214"/>
                      <a:gd name="connsiteY10" fmla="*/ 152922 h 219205"/>
                      <a:gd name="connsiteX11" fmla="*/ 3132 w 243214"/>
                      <a:gd name="connsiteY11" fmla="*/ 93423 h 219205"/>
                      <a:gd name="connsiteX0" fmla="*/ 3132 w 243588"/>
                      <a:gd name="connsiteY0" fmla="*/ 89201 h 214983"/>
                      <a:gd name="connsiteX1" fmla="*/ 62631 w 243588"/>
                      <a:gd name="connsiteY1" fmla="*/ 73544 h 214983"/>
                      <a:gd name="connsiteX2" fmla="*/ 150313 w 243588"/>
                      <a:gd name="connsiteY2" fmla="*/ 20308 h 214983"/>
                      <a:gd name="connsiteX3" fmla="*/ 206680 w 243588"/>
                      <a:gd name="connsiteY3" fmla="*/ 1519 h 214983"/>
                      <a:gd name="connsiteX4" fmla="*/ 233976 w 243588"/>
                      <a:gd name="connsiteY4" fmla="*/ 11196 h 214983"/>
                      <a:gd name="connsiteX5" fmla="*/ 241126 w 243588"/>
                      <a:gd name="connsiteY5" fmla="*/ 54755 h 214983"/>
                      <a:gd name="connsiteX6" fmla="*/ 219206 w 243588"/>
                      <a:gd name="connsiteY6" fmla="*/ 123648 h 214983"/>
                      <a:gd name="connsiteX7" fmla="*/ 103340 w 243588"/>
                      <a:gd name="connsiteY7" fmla="*/ 173752 h 214983"/>
                      <a:gd name="connsiteX8" fmla="*/ 72025 w 243588"/>
                      <a:gd name="connsiteY8" fmla="*/ 198804 h 214983"/>
                      <a:gd name="connsiteX9" fmla="*/ 18789 w 243588"/>
                      <a:gd name="connsiteY9" fmla="*/ 211330 h 214983"/>
                      <a:gd name="connsiteX10" fmla="*/ 28184 w 243588"/>
                      <a:gd name="connsiteY10" fmla="*/ 176883 h 214983"/>
                      <a:gd name="connsiteX11" fmla="*/ 43841 w 243588"/>
                      <a:gd name="connsiteY11" fmla="*/ 148700 h 214983"/>
                      <a:gd name="connsiteX12" fmla="*/ 3132 w 243588"/>
                      <a:gd name="connsiteY12" fmla="*/ 89201 h 214983"/>
                      <a:gd name="connsiteX0" fmla="*/ 3132 w 243588"/>
                      <a:gd name="connsiteY0" fmla="*/ 88251 h 214033"/>
                      <a:gd name="connsiteX1" fmla="*/ 62631 w 243588"/>
                      <a:gd name="connsiteY1" fmla="*/ 72594 h 214033"/>
                      <a:gd name="connsiteX2" fmla="*/ 133222 w 243588"/>
                      <a:gd name="connsiteY2" fmla="*/ 13660 h 214033"/>
                      <a:gd name="connsiteX3" fmla="*/ 206680 w 243588"/>
                      <a:gd name="connsiteY3" fmla="*/ 569 h 214033"/>
                      <a:gd name="connsiteX4" fmla="*/ 233976 w 243588"/>
                      <a:gd name="connsiteY4" fmla="*/ 10246 h 214033"/>
                      <a:gd name="connsiteX5" fmla="*/ 241126 w 243588"/>
                      <a:gd name="connsiteY5" fmla="*/ 53805 h 214033"/>
                      <a:gd name="connsiteX6" fmla="*/ 219206 w 243588"/>
                      <a:gd name="connsiteY6" fmla="*/ 122698 h 214033"/>
                      <a:gd name="connsiteX7" fmla="*/ 103340 w 243588"/>
                      <a:gd name="connsiteY7" fmla="*/ 172802 h 214033"/>
                      <a:gd name="connsiteX8" fmla="*/ 72025 w 243588"/>
                      <a:gd name="connsiteY8" fmla="*/ 197854 h 214033"/>
                      <a:gd name="connsiteX9" fmla="*/ 18789 w 243588"/>
                      <a:gd name="connsiteY9" fmla="*/ 210380 h 214033"/>
                      <a:gd name="connsiteX10" fmla="*/ 28184 w 243588"/>
                      <a:gd name="connsiteY10" fmla="*/ 175933 h 214033"/>
                      <a:gd name="connsiteX11" fmla="*/ 43841 w 243588"/>
                      <a:gd name="connsiteY11" fmla="*/ 147750 h 214033"/>
                      <a:gd name="connsiteX12" fmla="*/ 3132 w 243588"/>
                      <a:gd name="connsiteY12" fmla="*/ 88251 h 214033"/>
                      <a:gd name="connsiteX0" fmla="*/ 1707 w 242163"/>
                      <a:gd name="connsiteY0" fmla="*/ 88251 h 214033"/>
                      <a:gd name="connsiteX1" fmla="*/ 52660 w 242163"/>
                      <a:gd name="connsiteY1" fmla="*/ 64048 h 214033"/>
                      <a:gd name="connsiteX2" fmla="*/ 131797 w 242163"/>
                      <a:gd name="connsiteY2" fmla="*/ 13660 h 214033"/>
                      <a:gd name="connsiteX3" fmla="*/ 205255 w 242163"/>
                      <a:gd name="connsiteY3" fmla="*/ 569 h 214033"/>
                      <a:gd name="connsiteX4" fmla="*/ 232551 w 242163"/>
                      <a:gd name="connsiteY4" fmla="*/ 10246 h 214033"/>
                      <a:gd name="connsiteX5" fmla="*/ 239701 w 242163"/>
                      <a:gd name="connsiteY5" fmla="*/ 53805 h 214033"/>
                      <a:gd name="connsiteX6" fmla="*/ 217781 w 242163"/>
                      <a:gd name="connsiteY6" fmla="*/ 122698 h 214033"/>
                      <a:gd name="connsiteX7" fmla="*/ 101915 w 242163"/>
                      <a:gd name="connsiteY7" fmla="*/ 172802 h 214033"/>
                      <a:gd name="connsiteX8" fmla="*/ 70600 w 242163"/>
                      <a:gd name="connsiteY8" fmla="*/ 197854 h 214033"/>
                      <a:gd name="connsiteX9" fmla="*/ 17364 w 242163"/>
                      <a:gd name="connsiteY9" fmla="*/ 210380 h 214033"/>
                      <a:gd name="connsiteX10" fmla="*/ 26759 w 242163"/>
                      <a:gd name="connsiteY10" fmla="*/ 175933 h 214033"/>
                      <a:gd name="connsiteX11" fmla="*/ 42416 w 242163"/>
                      <a:gd name="connsiteY11" fmla="*/ 147750 h 214033"/>
                      <a:gd name="connsiteX12" fmla="*/ 1707 w 242163"/>
                      <a:gd name="connsiteY12" fmla="*/ 88251 h 214033"/>
                      <a:gd name="connsiteX0" fmla="*/ 5031 w 245487"/>
                      <a:gd name="connsiteY0" fmla="*/ 88251 h 214033"/>
                      <a:gd name="connsiteX1" fmla="*/ 55984 w 245487"/>
                      <a:gd name="connsiteY1" fmla="*/ 64048 h 214033"/>
                      <a:gd name="connsiteX2" fmla="*/ 135121 w 245487"/>
                      <a:gd name="connsiteY2" fmla="*/ 13660 h 214033"/>
                      <a:gd name="connsiteX3" fmla="*/ 208579 w 245487"/>
                      <a:gd name="connsiteY3" fmla="*/ 569 h 214033"/>
                      <a:gd name="connsiteX4" fmla="*/ 235875 w 245487"/>
                      <a:gd name="connsiteY4" fmla="*/ 10246 h 214033"/>
                      <a:gd name="connsiteX5" fmla="*/ 243025 w 245487"/>
                      <a:gd name="connsiteY5" fmla="*/ 53805 h 214033"/>
                      <a:gd name="connsiteX6" fmla="*/ 221105 w 245487"/>
                      <a:gd name="connsiteY6" fmla="*/ 122698 h 214033"/>
                      <a:gd name="connsiteX7" fmla="*/ 105239 w 245487"/>
                      <a:gd name="connsiteY7" fmla="*/ 172802 h 214033"/>
                      <a:gd name="connsiteX8" fmla="*/ 73924 w 245487"/>
                      <a:gd name="connsiteY8" fmla="*/ 197854 h 214033"/>
                      <a:gd name="connsiteX9" fmla="*/ 20688 w 245487"/>
                      <a:gd name="connsiteY9" fmla="*/ 210380 h 214033"/>
                      <a:gd name="connsiteX10" fmla="*/ 30083 w 245487"/>
                      <a:gd name="connsiteY10" fmla="*/ 175933 h 214033"/>
                      <a:gd name="connsiteX11" fmla="*/ 25800 w 245487"/>
                      <a:gd name="connsiteY11" fmla="*/ 147750 h 214033"/>
                      <a:gd name="connsiteX12" fmla="*/ 5031 w 245487"/>
                      <a:gd name="connsiteY12" fmla="*/ 88251 h 214033"/>
                      <a:gd name="connsiteX0" fmla="*/ 5031 w 268275"/>
                      <a:gd name="connsiteY0" fmla="*/ 93948 h 214033"/>
                      <a:gd name="connsiteX1" fmla="*/ 78772 w 268275"/>
                      <a:gd name="connsiteY1" fmla="*/ 64048 h 214033"/>
                      <a:gd name="connsiteX2" fmla="*/ 157909 w 268275"/>
                      <a:gd name="connsiteY2" fmla="*/ 13660 h 214033"/>
                      <a:gd name="connsiteX3" fmla="*/ 231367 w 268275"/>
                      <a:gd name="connsiteY3" fmla="*/ 569 h 214033"/>
                      <a:gd name="connsiteX4" fmla="*/ 258663 w 268275"/>
                      <a:gd name="connsiteY4" fmla="*/ 10246 h 214033"/>
                      <a:gd name="connsiteX5" fmla="*/ 265813 w 268275"/>
                      <a:gd name="connsiteY5" fmla="*/ 53805 h 214033"/>
                      <a:gd name="connsiteX6" fmla="*/ 243893 w 268275"/>
                      <a:gd name="connsiteY6" fmla="*/ 122698 h 214033"/>
                      <a:gd name="connsiteX7" fmla="*/ 128027 w 268275"/>
                      <a:gd name="connsiteY7" fmla="*/ 172802 h 214033"/>
                      <a:gd name="connsiteX8" fmla="*/ 96712 w 268275"/>
                      <a:gd name="connsiteY8" fmla="*/ 197854 h 214033"/>
                      <a:gd name="connsiteX9" fmla="*/ 43476 w 268275"/>
                      <a:gd name="connsiteY9" fmla="*/ 210380 h 214033"/>
                      <a:gd name="connsiteX10" fmla="*/ 52871 w 268275"/>
                      <a:gd name="connsiteY10" fmla="*/ 175933 h 214033"/>
                      <a:gd name="connsiteX11" fmla="*/ 48588 w 268275"/>
                      <a:gd name="connsiteY11" fmla="*/ 147750 h 214033"/>
                      <a:gd name="connsiteX12" fmla="*/ 5031 w 268275"/>
                      <a:gd name="connsiteY12" fmla="*/ 93948 h 214033"/>
                      <a:gd name="connsiteX0" fmla="*/ 5031 w 268275"/>
                      <a:gd name="connsiteY0" fmla="*/ 93948 h 212609"/>
                      <a:gd name="connsiteX1" fmla="*/ 78772 w 268275"/>
                      <a:gd name="connsiteY1" fmla="*/ 64048 h 212609"/>
                      <a:gd name="connsiteX2" fmla="*/ 157909 w 268275"/>
                      <a:gd name="connsiteY2" fmla="*/ 13660 h 212609"/>
                      <a:gd name="connsiteX3" fmla="*/ 231367 w 268275"/>
                      <a:gd name="connsiteY3" fmla="*/ 569 h 212609"/>
                      <a:gd name="connsiteX4" fmla="*/ 258663 w 268275"/>
                      <a:gd name="connsiteY4" fmla="*/ 10246 h 212609"/>
                      <a:gd name="connsiteX5" fmla="*/ 265813 w 268275"/>
                      <a:gd name="connsiteY5" fmla="*/ 53805 h 212609"/>
                      <a:gd name="connsiteX6" fmla="*/ 243893 w 268275"/>
                      <a:gd name="connsiteY6" fmla="*/ 122698 h 212609"/>
                      <a:gd name="connsiteX7" fmla="*/ 128027 w 268275"/>
                      <a:gd name="connsiteY7" fmla="*/ 172802 h 212609"/>
                      <a:gd name="connsiteX8" fmla="*/ 96712 w 268275"/>
                      <a:gd name="connsiteY8" fmla="*/ 197854 h 212609"/>
                      <a:gd name="connsiteX9" fmla="*/ 43476 w 268275"/>
                      <a:gd name="connsiteY9" fmla="*/ 210380 h 212609"/>
                      <a:gd name="connsiteX10" fmla="*/ 50022 w 268275"/>
                      <a:gd name="connsiteY10" fmla="*/ 184479 h 212609"/>
                      <a:gd name="connsiteX11" fmla="*/ 48588 w 268275"/>
                      <a:gd name="connsiteY11" fmla="*/ 147750 h 212609"/>
                      <a:gd name="connsiteX12" fmla="*/ 5031 w 268275"/>
                      <a:gd name="connsiteY12" fmla="*/ 93948 h 2126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268275" h="212609">
                        <a:moveTo>
                          <a:pt x="5031" y="93948"/>
                        </a:moveTo>
                        <a:cubicBezTo>
                          <a:pt x="10062" y="79998"/>
                          <a:pt x="53292" y="77429"/>
                          <a:pt x="78772" y="64048"/>
                        </a:cubicBezTo>
                        <a:cubicBezTo>
                          <a:pt x="104252" y="50667"/>
                          <a:pt x="132477" y="24240"/>
                          <a:pt x="157909" y="13660"/>
                        </a:cubicBezTo>
                        <a:cubicBezTo>
                          <a:pt x="183341" y="3080"/>
                          <a:pt x="214575" y="1138"/>
                          <a:pt x="231367" y="569"/>
                        </a:cubicBezTo>
                        <a:cubicBezTo>
                          <a:pt x="248159" y="0"/>
                          <a:pt x="252922" y="1373"/>
                          <a:pt x="258663" y="10246"/>
                        </a:cubicBezTo>
                        <a:cubicBezTo>
                          <a:pt x="264404" y="19119"/>
                          <a:pt x="268275" y="35063"/>
                          <a:pt x="265813" y="53805"/>
                        </a:cubicBezTo>
                        <a:cubicBezTo>
                          <a:pt x="263351" y="72547"/>
                          <a:pt x="266857" y="102865"/>
                          <a:pt x="243893" y="122698"/>
                        </a:cubicBezTo>
                        <a:cubicBezTo>
                          <a:pt x="220929" y="142531"/>
                          <a:pt x="152557" y="160276"/>
                          <a:pt x="128027" y="172802"/>
                        </a:cubicBezTo>
                        <a:cubicBezTo>
                          <a:pt x="103497" y="185328"/>
                          <a:pt x="110804" y="191591"/>
                          <a:pt x="96712" y="197854"/>
                        </a:cubicBezTo>
                        <a:cubicBezTo>
                          <a:pt x="82620" y="204117"/>
                          <a:pt x="51258" y="212609"/>
                          <a:pt x="43476" y="210380"/>
                        </a:cubicBezTo>
                        <a:cubicBezTo>
                          <a:pt x="35694" y="208151"/>
                          <a:pt x="49170" y="194917"/>
                          <a:pt x="50022" y="184479"/>
                        </a:cubicBezTo>
                        <a:cubicBezTo>
                          <a:pt x="50874" y="174041"/>
                          <a:pt x="56086" y="162838"/>
                          <a:pt x="48588" y="147750"/>
                        </a:cubicBezTo>
                        <a:cubicBezTo>
                          <a:pt x="41090" y="132662"/>
                          <a:pt x="0" y="107898"/>
                          <a:pt x="5031" y="939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87" name="자유형 86"/>
                  <p:cNvSpPr/>
                  <p:nvPr/>
                </p:nvSpPr>
                <p:spPr>
                  <a:xfrm>
                    <a:off x="2561572" y="4697798"/>
                    <a:ext cx="326800" cy="190103"/>
                  </a:xfrm>
                  <a:custGeom>
                    <a:avLst/>
                    <a:gdLst>
                      <a:gd name="connsiteX0" fmla="*/ 9395 w 319414"/>
                      <a:gd name="connsiteY0" fmla="*/ 114822 h 191022"/>
                      <a:gd name="connsiteX1" fmla="*/ 31316 w 319414"/>
                      <a:gd name="connsiteY1" fmla="*/ 61586 h 191022"/>
                      <a:gd name="connsiteX2" fmla="*/ 50105 w 319414"/>
                      <a:gd name="connsiteY2" fmla="*/ 58455 h 191022"/>
                      <a:gd name="connsiteX3" fmla="*/ 78288 w 319414"/>
                      <a:gd name="connsiteY3" fmla="*/ 77244 h 191022"/>
                      <a:gd name="connsiteX4" fmla="*/ 109603 w 319414"/>
                      <a:gd name="connsiteY4" fmla="*/ 45929 h 191022"/>
                      <a:gd name="connsiteX5" fmla="*/ 194154 w 319414"/>
                      <a:gd name="connsiteY5" fmla="*/ 2088 h 191022"/>
                      <a:gd name="connsiteX6" fmla="*/ 300625 w 319414"/>
                      <a:gd name="connsiteY6" fmla="*/ 58455 h 191022"/>
                      <a:gd name="connsiteX7" fmla="*/ 300625 w 319414"/>
                      <a:gd name="connsiteY7" fmla="*/ 67849 h 191022"/>
                      <a:gd name="connsiteX8" fmla="*/ 187891 w 319414"/>
                      <a:gd name="connsiteY8" fmla="*/ 130480 h 191022"/>
                      <a:gd name="connsiteX9" fmla="*/ 165970 w 319414"/>
                      <a:gd name="connsiteY9" fmla="*/ 139874 h 191022"/>
                      <a:gd name="connsiteX10" fmla="*/ 156576 w 319414"/>
                      <a:gd name="connsiteY10" fmla="*/ 183715 h 191022"/>
                      <a:gd name="connsiteX11" fmla="*/ 106472 w 319414"/>
                      <a:gd name="connsiteY11" fmla="*/ 183715 h 191022"/>
                      <a:gd name="connsiteX12" fmla="*/ 56368 w 319414"/>
                      <a:gd name="connsiteY12" fmla="*/ 177452 h 191022"/>
                      <a:gd name="connsiteX13" fmla="*/ 87683 w 319414"/>
                      <a:gd name="connsiteY13" fmla="*/ 146137 h 191022"/>
                      <a:gd name="connsiteX14" fmla="*/ 87683 w 319414"/>
                      <a:gd name="connsiteY14" fmla="*/ 133611 h 191022"/>
                      <a:gd name="connsiteX15" fmla="*/ 9395 w 319414"/>
                      <a:gd name="connsiteY15" fmla="*/ 114822 h 191022"/>
                      <a:gd name="connsiteX0" fmla="*/ 9395 w 318370"/>
                      <a:gd name="connsiteY0" fmla="*/ 114822 h 191022"/>
                      <a:gd name="connsiteX1" fmla="*/ 31316 w 318370"/>
                      <a:gd name="connsiteY1" fmla="*/ 61586 h 191022"/>
                      <a:gd name="connsiteX2" fmla="*/ 50105 w 318370"/>
                      <a:gd name="connsiteY2" fmla="*/ 58455 h 191022"/>
                      <a:gd name="connsiteX3" fmla="*/ 78288 w 318370"/>
                      <a:gd name="connsiteY3" fmla="*/ 77244 h 191022"/>
                      <a:gd name="connsiteX4" fmla="*/ 109603 w 318370"/>
                      <a:gd name="connsiteY4" fmla="*/ 45929 h 191022"/>
                      <a:gd name="connsiteX5" fmla="*/ 194154 w 318370"/>
                      <a:gd name="connsiteY5" fmla="*/ 2088 h 191022"/>
                      <a:gd name="connsiteX6" fmla="*/ 300625 w 318370"/>
                      <a:gd name="connsiteY6" fmla="*/ 58455 h 191022"/>
                      <a:gd name="connsiteX7" fmla="*/ 300625 w 318370"/>
                      <a:gd name="connsiteY7" fmla="*/ 67849 h 191022"/>
                      <a:gd name="connsiteX8" fmla="*/ 247146 w 318370"/>
                      <a:gd name="connsiteY8" fmla="*/ 110130 h 191022"/>
                      <a:gd name="connsiteX9" fmla="*/ 187891 w 318370"/>
                      <a:gd name="connsiteY9" fmla="*/ 130480 h 191022"/>
                      <a:gd name="connsiteX10" fmla="*/ 165970 w 318370"/>
                      <a:gd name="connsiteY10" fmla="*/ 139874 h 191022"/>
                      <a:gd name="connsiteX11" fmla="*/ 156576 w 318370"/>
                      <a:gd name="connsiteY11" fmla="*/ 183715 h 191022"/>
                      <a:gd name="connsiteX12" fmla="*/ 106472 w 318370"/>
                      <a:gd name="connsiteY12" fmla="*/ 183715 h 191022"/>
                      <a:gd name="connsiteX13" fmla="*/ 56368 w 318370"/>
                      <a:gd name="connsiteY13" fmla="*/ 177452 h 191022"/>
                      <a:gd name="connsiteX14" fmla="*/ 87683 w 318370"/>
                      <a:gd name="connsiteY14" fmla="*/ 146137 h 191022"/>
                      <a:gd name="connsiteX15" fmla="*/ 87683 w 318370"/>
                      <a:gd name="connsiteY15" fmla="*/ 133611 h 191022"/>
                      <a:gd name="connsiteX16" fmla="*/ 9395 w 318370"/>
                      <a:gd name="connsiteY16" fmla="*/ 114822 h 191022"/>
                      <a:gd name="connsiteX0" fmla="*/ 9395 w 318370"/>
                      <a:gd name="connsiteY0" fmla="*/ 114822 h 191022"/>
                      <a:gd name="connsiteX1" fmla="*/ 31316 w 318370"/>
                      <a:gd name="connsiteY1" fmla="*/ 61586 h 191022"/>
                      <a:gd name="connsiteX2" fmla="*/ 50105 w 318370"/>
                      <a:gd name="connsiteY2" fmla="*/ 58455 h 191022"/>
                      <a:gd name="connsiteX3" fmla="*/ 78288 w 318370"/>
                      <a:gd name="connsiteY3" fmla="*/ 77244 h 191022"/>
                      <a:gd name="connsiteX4" fmla="*/ 109603 w 318370"/>
                      <a:gd name="connsiteY4" fmla="*/ 45929 h 191022"/>
                      <a:gd name="connsiteX5" fmla="*/ 194154 w 318370"/>
                      <a:gd name="connsiteY5" fmla="*/ 2088 h 191022"/>
                      <a:gd name="connsiteX6" fmla="*/ 300625 w 318370"/>
                      <a:gd name="connsiteY6" fmla="*/ 58455 h 191022"/>
                      <a:gd name="connsiteX7" fmla="*/ 300625 w 318370"/>
                      <a:gd name="connsiteY7" fmla="*/ 67849 h 191022"/>
                      <a:gd name="connsiteX8" fmla="*/ 298421 w 318370"/>
                      <a:gd name="connsiteY8" fmla="*/ 81644 h 191022"/>
                      <a:gd name="connsiteX9" fmla="*/ 247146 w 318370"/>
                      <a:gd name="connsiteY9" fmla="*/ 110130 h 191022"/>
                      <a:gd name="connsiteX10" fmla="*/ 187891 w 318370"/>
                      <a:gd name="connsiteY10" fmla="*/ 130480 h 191022"/>
                      <a:gd name="connsiteX11" fmla="*/ 165970 w 318370"/>
                      <a:gd name="connsiteY11" fmla="*/ 139874 h 191022"/>
                      <a:gd name="connsiteX12" fmla="*/ 156576 w 318370"/>
                      <a:gd name="connsiteY12" fmla="*/ 183715 h 191022"/>
                      <a:gd name="connsiteX13" fmla="*/ 106472 w 318370"/>
                      <a:gd name="connsiteY13" fmla="*/ 183715 h 191022"/>
                      <a:gd name="connsiteX14" fmla="*/ 56368 w 318370"/>
                      <a:gd name="connsiteY14" fmla="*/ 177452 h 191022"/>
                      <a:gd name="connsiteX15" fmla="*/ 87683 w 318370"/>
                      <a:gd name="connsiteY15" fmla="*/ 146137 h 191022"/>
                      <a:gd name="connsiteX16" fmla="*/ 87683 w 318370"/>
                      <a:gd name="connsiteY16" fmla="*/ 133611 h 191022"/>
                      <a:gd name="connsiteX17" fmla="*/ 9395 w 318370"/>
                      <a:gd name="connsiteY17" fmla="*/ 114822 h 191022"/>
                      <a:gd name="connsiteX0" fmla="*/ 9395 w 307334"/>
                      <a:gd name="connsiteY0" fmla="*/ 115327 h 191527"/>
                      <a:gd name="connsiteX1" fmla="*/ 31316 w 307334"/>
                      <a:gd name="connsiteY1" fmla="*/ 62091 h 191527"/>
                      <a:gd name="connsiteX2" fmla="*/ 50105 w 307334"/>
                      <a:gd name="connsiteY2" fmla="*/ 58960 h 191527"/>
                      <a:gd name="connsiteX3" fmla="*/ 78288 w 307334"/>
                      <a:gd name="connsiteY3" fmla="*/ 77749 h 191527"/>
                      <a:gd name="connsiteX4" fmla="*/ 109603 w 307334"/>
                      <a:gd name="connsiteY4" fmla="*/ 46434 h 191527"/>
                      <a:gd name="connsiteX5" fmla="*/ 194154 w 307334"/>
                      <a:gd name="connsiteY5" fmla="*/ 2593 h 191527"/>
                      <a:gd name="connsiteX6" fmla="*/ 278480 w 307334"/>
                      <a:gd name="connsiteY6" fmla="*/ 30874 h 191527"/>
                      <a:gd name="connsiteX7" fmla="*/ 300625 w 307334"/>
                      <a:gd name="connsiteY7" fmla="*/ 58960 h 191527"/>
                      <a:gd name="connsiteX8" fmla="*/ 300625 w 307334"/>
                      <a:gd name="connsiteY8" fmla="*/ 68354 h 191527"/>
                      <a:gd name="connsiteX9" fmla="*/ 298421 w 307334"/>
                      <a:gd name="connsiteY9" fmla="*/ 82149 h 191527"/>
                      <a:gd name="connsiteX10" fmla="*/ 247146 w 307334"/>
                      <a:gd name="connsiteY10" fmla="*/ 110635 h 191527"/>
                      <a:gd name="connsiteX11" fmla="*/ 187891 w 307334"/>
                      <a:gd name="connsiteY11" fmla="*/ 130985 h 191527"/>
                      <a:gd name="connsiteX12" fmla="*/ 165970 w 307334"/>
                      <a:gd name="connsiteY12" fmla="*/ 140379 h 191527"/>
                      <a:gd name="connsiteX13" fmla="*/ 156576 w 307334"/>
                      <a:gd name="connsiteY13" fmla="*/ 184220 h 191527"/>
                      <a:gd name="connsiteX14" fmla="*/ 106472 w 307334"/>
                      <a:gd name="connsiteY14" fmla="*/ 184220 h 191527"/>
                      <a:gd name="connsiteX15" fmla="*/ 56368 w 307334"/>
                      <a:gd name="connsiteY15" fmla="*/ 177957 h 191527"/>
                      <a:gd name="connsiteX16" fmla="*/ 87683 w 307334"/>
                      <a:gd name="connsiteY16" fmla="*/ 146642 h 191527"/>
                      <a:gd name="connsiteX17" fmla="*/ 87683 w 307334"/>
                      <a:gd name="connsiteY17" fmla="*/ 134116 h 191527"/>
                      <a:gd name="connsiteX18" fmla="*/ 9395 w 307334"/>
                      <a:gd name="connsiteY18" fmla="*/ 115327 h 191527"/>
                      <a:gd name="connsiteX0" fmla="*/ 9395 w 324426"/>
                      <a:gd name="connsiteY0" fmla="*/ 115327 h 191527"/>
                      <a:gd name="connsiteX1" fmla="*/ 31316 w 324426"/>
                      <a:gd name="connsiteY1" fmla="*/ 62091 h 191527"/>
                      <a:gd name="connsiteX2" fmla="*/ 50105 w 324426"/>
                      <a:gd name="connsiteY2" fmla="*/ 58960 h 191527"/>
                      <a:gd name="connsiteX3" fmla="*/ 78288 w 324426"/>
                      <a:gd name="connsiteY3" fmla="*/ 77749 h 191527"/>
                      <a:gd name="connsiteX4" fmla="*/ 109603 w 324426"/>
                      <a:gd name="connsiteY4" fmla="*/ 46434 h 191527"/>
                      <a:gd name="connsiteX5" fmla="*/ 194154 w 324426"/>
                      <a:gd name="connsiteY5" fmla="*/ 2593 h 191527"/>
                      <a:gd name="connsiteX6" fmla="*/ 278480 w 324426"/>
                      <a:gd name="connsiteY6" fmla="*/ 30874 h 191527"/>
                      <a:gd name="connsiteX7" fmla="*/ 300625 w 324426"/>
                      <a:gd name="connsiteY7" fmla="*/ 58960 h 191527"/>
                      <a:gd name="connsiteX8" fmla="*/ 300625 w 324426"/>
                      <a:gd name="connsiteY8" fmla="*/ 68354 h 191527"/>
                      <a:gd name="connsiteX9" fmla="*/ 315513 w 324426"/>
                      <a:gd name="connsiteY9" fmla="*/ 82149 h 191527"/>
                      <a:gd name="connsiteX10" fmla="*/ 247146 w 324426"/>
                      <a:gd name="connsiteY10" fmla="*/ 110635 h 191527"/>
                      <a:gd name="connsiteX11" fmla="*/ 187891 w 324426"/>
                      <a:gd name="connsiteY11" fmla="*/ 130985 h 191527"/>
                      <a:gd name="connsiteX12" fmla="*/ 165970 w 324426"/>
                      <a:gd name="connsiteY12" fmla="*/ 140379 h 191527"/>
                      <a:gd name="connsiteX13" fmla="*/ 156576 w 324426"/>
                      <a:gd name="connsiteY13" fmla="*/ 184220 h 191527"/>
                      <a:gd name="connsiteX14" fmla="*/ 106472 w 324426"/>
                      <a:gd name="connsiteY14" fmla="*/ 184220 h 191527"/>
                      <a:gd name="connsiteX15" fmla="*/ 56368 w 324426"/>
                      <a:gd name="connsiteY15" fmla="*/ 177957 h 191527"/>
                      <a:gd name="connsiteX16" fmla="*/ 87683 w 324426"/>
                      <a:gd name="connsiteY16" fmla="*/ 146642 h 191527"/>
                      <a:gd name="connsiteX17" fmla="*/ 87683 w 324426"/>
                      <a:gd name="connsiteY17" fmla="*/ 134116 h 191527"/>
                      <a:gd name="connsiteX18" fmla="*/ 9395 w 324426"/>
                      <a:gd name="connsiteY18" fmla="*/ 115327 h 191527"/>
                      <a:gd name="connsiteX0" fmla="*/ 9395 w 324426"/>
                      <a:gd name="connsiteY0" fmla="*/ 115327 h 191527"/>
                      <a:gd name="connsiteX1" fmla="*/ 31316 w 324426"/>
                      <a:gd name="connsiteY1" fmla="*/ 62091 h 191527"/>
                      <a:gd name="connsiteX2" fmla="*/ 55802 w 324426"/>
                      <a:gd name="connsiteY2" fmla="*/ 47566 h 191527"/>
                      <a:gd name="connsiteX3" fmla="*/ 78288 w 324426"/>
                      <a:gd name="connsiteY3" fmla="*/ 77749 h 191527"/>
                      <a:gd name="connsiteX4" fmla="*/ 109603 w 324426"/>
                      <a:gd name="connsiteY4" fmla="*/ 46434 h 191527"/>
                      <a:gd name="connsiteX5" fmla="*/ 194154 w 324426"/>
                      <a:gd name="connsiteY5" fmla="*/ 2593 h 191527"/>
                      <a:gd name="connsiteX6" fmla="*/ 278480 w 324426"/>
                      <a:gd name="connsiteY6" fmla="*/ 30874 h 191527"/>
                      <a:gd name="connsiteX7" fmla="*/ 300625 w 324426"/>
                      <a:gd name="connsiteY7" fmla="*/ 58960 h 191527"/>
                      <a:gd name="connsiteX8" fmla="*/ 300625 w 324426"/>
                      <a:gd name="connsiteY8" fmla="*/ 68354 h 191527"/>
                      <a:gd name="connsiteX9" fmla="*/ 315513 w 324426"/>
                      <a:gd name="connsiteY9" fmla="*/ 82149 h 191527"/>
                      <a:gd name="connsiteX10" fmla="*/ 247146 w 324426"/>
                      <a:gd name="connsiteY10" fmla="*/ 110635 h 191527"/>
                      <a:gd name="connsiteX11" fmla="*/ 187891 w 324426"/>
                      <a:gd name="connsiteY11" fmla="*/ 130985 h 191527"/>
                      <a:gd name="connsiteX12" fmla="*/ 165970 w 324426"/>
                      <a:gd name="connsiteY12" fmla="*/ 140379 h 191527"/>
                      <a:gd name="connsiteX13" fmla="*/ 156576 w 324426"/>
                      <a:gd name="connsiteY13" fmla="*/ 184220 h 191527"/>
                      <a:gd name="connsiteX14" fmla="*/ 106472 w 324426"/>
                      <a:gd name="connsiteY14" fmla="*/ 184220 h 191527"/>
                      <a:gd name="connsiteX15" fmla="*/ 56368 w 324426"/>
                      <a:gd name="connsiteY15" fmla="*/ 177957 h 191527"/>
                      <a:gd name="connsiteX16" fmla="*/ 87683 w 324426"/>
                      <a:gd name="connsiteY16" fmla="*/ 146642 h 191527"/>
                      <a:gd name="connsiteX17" fmla="*/ 87683 w 324426"/>
                      <a:gd name="connsiteY17" fmla="*/ 134116 h 191527"/>
                      <a:gd name="connsiteX18" fmla="*/ 9395 w 324426"/>
                      <a:gd name="connsiteY18" fmla="*/ 115327 h 191527"/>
                      <a:gd name="connsiteX0" fmla="*/ 9395 w 324426"/>
                      <a:gd name="connsiteY0" fmla="*/ 115327 h 190103"/>
                      <a:gd name="connsiteX1" fmla="*/ 31316 w 324426"/>
                      <a:gd name="connsiteY1" fmla="*/ 62091 h 190103"/>
                      <a:gd name="connsiteX2" fmla="*/ 55802 w 324426"/>
                      <a:gd name="connsiteY2" fmla="*/ 47566 h 190103"/>
                      <a:gd name="connsiteX3" fmla="*/ 78288 w 324426"/>
                      <a:gd name="connsiteY3" fmla="*/ 77749 h 190103"/>
                      <a:gd name="connsiteX4" fmla="*/ 109603 w 324426"/>
                      <a:gd name="connsiteY4" fmla="*/ 46434 h 190103"/>
                      <a:gd name="connsiteX5" fmla="*/ 194154 w 324426"/>
                      <a:gd name="connsiteY5" fmla="*/ 2593 h 190103"/>
                      <a:gd name="connsiteX6" fmla="*/ 278480 w 324426"/>
                      <a:gd name="connsiteY6" fmla="*/ 30874 h 190103"/>
                      <a:gd name="connsiteX7" fmla="*/ 300625 w 324426"/>
                      <a:gd name="connsiteY7" fmla="*/ 58960 h 190103"/>
                      <a:gd name="connsiteX8" fmla="*/ 300625 w 324426"/>
                      <a:gd name="connsiteY8" fmla="*/ 68354 h 190103"/>
                      <a:gd name="connsiteX9" fmla="*/ 315513 w 324426"/>
                      <a:gd name="connsiteY9" fmla="*/ 82149 h 190103"/>
                      <a:gd name="connsiteX10" fmla="*/ 247146 w 324426"/>
                      <a:gd name="connsiteY10" fmla="*/ 110635 h 190103"/>
                      <a:gd name="connsiteX11" fmla="*/ 187891 w 324426"/>
                      <a:gd name="connsiteY11" fmla="*/ 130985 h 190103"/>
                      <a:gd name="connsiteX12" fmla="*/ 180213 w 324426"/>
                      <a:gd name="connsiteY12" fmla="*/ 148925 h 190103"/>
                      <a:gd name="connsiteX13" fmla="*/ 156576 w 324426"/>
                      <a:gd name="connsiteY13" fmla="*/ 184220 h 190103"/>
                      <a:gd name="connsiteX14" fmla="*/ 106472 w 324426"/>
                      <a:gd name="connsiteY14" fmla="*/ 184220 h 190103"/>
                      <a:gd name="connsiteX15" fmla="*/ 56368 w 324426"/>
                      <a:gd name="connsiteY15" fmla="*/ 177957 h 190103"/>
                      <a:gd name="connsiteX16" fmla="*/ 87683 w 324426"/>
                      <a:gd name="connsiteY16" fmla="*/ 146642 h 190103"/>
                      <a:gd name="connsiteX17" fmla="*/ 87683 w 324426"/>
                      <a:gd name="connsiteY17" fmla="*/ 134116 h 190103"/>
                      <a:gd name="connsiteX18" fmla="*/ 9395 w 324426"/>
                      <a:gd name="connsiteY18" fmla="*/ 115327 h 190103"/>
                      <a:gd name="connsiteX0" fmla="*/ 9395 w 324426"/>
                      <a:gd name="connsiteY0" fmla="*/ 115327 h 190103"/>
                      <a:gd name="connsiteX1" fmla="*/ 31316 w 324426"/>
                      <a:gd name="connsiteY1" fmla="*/ 62091 h 190103"/>
                      <a:gd name="connsiteX2" fmla="*/ 55802 w 324426"/>
                      <a:gd name="connsiteY2" fmla="*/ 47566 h 190103"/>
                      <a:gd name="connsiteX3" fmla="*/ 78288 w 324426"/>
                      <a:gd name="connsiteY3" fmla="*/ 77749 h 190103"/>
                      <a:gd name="connsiteX4" fmla="*/ 109603 w 324426"/>
                      <a:gd name="connsiteY4" fmla="*/ 46434 h 190103"/>
                      <a:gd name="connsiteX5" fmla="*/ 194154 w 324426"/>
                      <a:gd name="connsiteY5" fmla="*/ 2593 h 190103"/>
                      <a:gd name="connsiteX6" fmla="*/ 278480 w 324426"/>
                      <a:gd name="connsiteY6" fmla="*/ 30874 h 190103"/>
                      <a:gd name="connsiteX7" fmla="*/ 300625 w 324426"/>
                      <a:gd name="connsiteY7" fmla="*/ 58960 h 190103"/>
                      <a:gd name="connsiteX8" fmla="*/ 300625 w 324426"/>
                      <a:gd name="connsiteY8" fmla="*/ 68354 h 190103"/>
                      <a:gd name="connsiteX9" fmla="*/ 315513 w 324426"/>
                      <a:gd name="connsiteY9" fmla="*/ 82149 h 190103"/>
                      <a:gd name="connsiteX10" fmla="*/ 247146 w 324426"/>
                      <a:gd name="connsiteY10" fmla="*/ 110635 h 190103"/>
                      <a:gd name="connsiteX11" fmla="*/ 210679 w 324426"/>
                      <a:gd name="connsiteY11" fmla="*/ 130985 h 190103"/>
                      <a:gd name="connsiteX12" fmla="*/ 180213 w 324426"/>
                      <a:gd name="connsiteY12" fmla="*/ 148925 h 190103"/>
                      <a:gd name="connsiteX13" fmla="*/ 156576 w 324426"/>
                      <a:gd name="connsiteY13" fmla="*/ 184220 h 190103"/>
                      <a:gd name="connsiteX14" fmla="*/ 106472 w 324426"/>
                      <a:gd name="connsiteY14" fmla="*/ 184220 h 190103"/>
                      <a:gd name="connsiteX15" fmla="*/ 56368 w 324426"/>
                      <a:gd name="connsiteY15" fmla="*/ 177957 h 190103"/>
                      <a:gd name="connsiteX16" fmla="*/ 87683 w 324426"/>
                      <a:gd name="connsiteY16" fmla="*/ 146642 h 190103"/>
                      <a:gd name="connsiteX17" fmla="*/ 87683 w 324426"/>
                      <a:gd name="connsiteY17" fmla="*/ 134116 h 190103"/>
                      <a:gd name="connsiteX18" fmla="*/ 9395 w 324426"/>
                      <a:gd name="connsiteY18" fmla="*/ 115327 h 190103"/>
                      <a:gd name="connsiteX0" fmla="*/ 9395 w 326800"/>
                      <a:gd name="connsiteY0" fmla="*/ 115327 h 190103"/>
                      <a:gd name="connsiteX1" fmla="*/ 31316 w 326800"/>
                      <a:gd name="connsiteY1" fmla="*/ 62091 h 190103"/>
                      <a:gd name="connsiteX2" fmla="*/ 55802 w 326800"/>
                      <a:gd name="connsiteY2" fmla="*/ 47566 h 190103"/>
                      <a:gd name="connsiteX3" fmla="*/ 78288 w 326800"/>
                      <a:gd name="connsiteY3" fmla="*/ 77749 h 190103"/>
                      <a:gd name="connsiteX4" fmla="*/ 109603 w 326800"/>
                      <a:gd name="connsiteY4" fmla="*/ 46434 h 190103"/>
                      <a:gd name="connsiteX5" fmla="*/ 194154 w 326800"/>
                      <a:gd name="connsiteY5" fmla="*/ 2593 h 190103"/>
                      <a:gd name="connsiteX6" fmla="*/ 278480 w 326800"/>
                      <a:gd name="connsiteY6" fmla="*/ 30874 h 190103"/>
                      <a:gd name="connsiteX7" fmla="*/ 300625 w 326800"/>
                      <a:gd name="connsiteY7" fmla="*/ 58960 h 190103"/>
                      <a:gd name="connsiteX8" fmla="*/ 314868 w 326800"/>
                      <a:gd name="connsiteY8" fmla="*/ 68354 h 190103"/>
                      <a:gd name="connsiteX9" fmla="*/ 315513 w 326800"/>
                      <a:gd name="connsiteY9" fmla="*/ 82149 h 190103"/>
                      <a:gd name="connsiteX10" fmla="*/ 247146 w 326800"/>
                      <a:gd name="connsiteY10" fmla="*/ 110635 h 190103"/>
                      <a:gd name="connsiteX11" fmla="*/ 210679 w 326800"/>
                      <a:gd name="connsiteY11" fmla="*/ 130985 h 190103"/>
                      <a:gd name="connsiteX12" fmla="*/ 180213 w 326800"/>
                      <a:gd name="connsiteY12" fmla="*/ 148925 h 190103"/>
                      <a:gd name="connsiteX13" fmla="*/ 156576 w 326800"/>
                      <a:gd name="connsiteY13" fmla="*/ 184220 h 190103"/>
                      <a:gd name="connsiteX14" fmla="*/ 106472 w 326800"/>
                      <a:gd name="connsiteY14" fmla="*/ 184220 h 190103"/>
                      <a:gd name="connsiteX15" fmla="*/ 56368 w 326800"/>
                      <a:gd name="connsiteY15" fmla="*/ 177957 h 190103"/>
                      <a:gd name="connsiteX16" fmla="*/ 87683 w 326800"/>
                      <a:gd name="connsiteY16" fmla="*/ 146642 h 190103"/>
                      <a:gd name="connsiteX17" fmla="*/ 87683 w 326800"/>
                      <a:gd name="connsiteY17" fmla="*/ 134116 h 190103"/>
                      <a:gd name="connsiteX18" fmla="*/ 9395 w 326800"/>
                      <a:gd name="connsiteY18" fmla="*/ 115327 h 190103"/>
                      <a:gd name="connsiteX0" fmla="*/ 9395 w 326800"/>
                      <a:gd name="connsiteY0" fmla="*/ 115327 h 190103"/>
                      <a:gd name="connsiteX1" fmla="*/ 31316 w 326800"/>
                      <a:gd name="connsiteY1" fmla="*/ 62091 h 190103"/>
                      <a:gd name="connsiteX2" fmla="*/ 55802 w 326800"/>
                      <a:gd name="connsiteY2" fmla="*/ 47566 h 190103"/>
                      <a:gd name="connsiteX3" fmla="*/ 78288 w 326800"/>
                      <a:gd name="connsiteY3" fmla="*/ 77749 h 190103"/>
                      <a:gd name="connsiteX4" fmla="*/ 109603 w 326800"/>
                      <a:gd name="connsiteY4" fmla="*/ 46434 h 190103"/>
                      <a:gd name="connsiteX5" fmla="*/ 194154 w 326800"/>
                      <a:gd name="connsiteY5" fmla="*/ 2593 h 190103"/>
                      <a:gd name="connsiteX6" fmla="*/ 278480 w 326800"/>
                      <a:gd name="connsiteY6" fmla="*/ 30874 h 190103"/>
                      <a:gd name="connsiteX7" fmla="*/ 314868 w 326800"/>
                      <a:gd name="connsiteY7" fmla="*/ 56111 h 190103"/>
                      <a:gd name="connsiteX8" fmla="*/ 314868 w 326800"/>
                      <a:gd name="connsiteY8" fmla="*/ 68354 h 190103"/>
                      <a:gd name="connsiteX9" fmla="*/ 315513 w 326800"/>
                      <a:gd name="connsiteY9" fmla="*/ 82149 h 190103"/>
                      <a:gd name="connsiteX10" fmla="*/ 247146 w 326800"/>
                      <a:gd name="connsiteY10" fmla="*/ 110635 h 190103"/>
                      <a:gd name="connsiteX11" fmla="*/ 210679 w 326800"/>
                      <a:gd name="connsiteY11" fmla="*/ 130985 h 190103"/>
                      <a:gd name="connsiteX12" fmla="*/ 180213 w 326800"/>
                      <a:gd name="connsiteY12" fmla="*/ 148925 h 190103"/>
                      <a:gd name="connsiteX13" fmla="*/ 156576 w 326800"/>
                      <a:gd name="connsiteY13" fmla="*/ 184220 h 190103"/>
                      <a:gd name="connsiteX14" fmla="*/ 106472 w 326800"/>
                      <a:gd name="connsiteY14" fmla="*/ 184220 h 190103"/>
                      <a:gd name="connsiteX15" fmla="*/ 56368 w 326800"/>
                      <a:gd name="connsiteY15" fmla="*/ 177957 h 190103"/>
                      <a:gd name="connsiteX16" fmla="*/ 87683 w 326800"/>
                      <a:gd name="connsiteY16" fmla="*/ 146642 h 190103"/>
                      <a:gd name="connsiteX17" fmla="*/ 87683 w 326800"/>
                      <a:gd name="connsiteY17" fmla="*/ 134116 h 190103"/>
                      <a:gd name="connsiteX18" fmla="*/ 9395 w 326800"/>
                      <a:gd name="connsiteY18" fmla="*/ 115327 h 1901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326800" h="190103">
                        <a:moveTo>
                          <a:pt x="9395" y="115327"/>
                        </a:moveTo>
                        <a:cubicBezTo>
                          <a:pt x="0" y="103323"/>
                          <a:pt x="23582" y="73384"/>
                          <a:pt x="31316" y="62091"/>
                        </a:cubicBezTo>
                        <a:cubicBezTo>
                          <a:pt x="39050" y="50798"/>
                          <a:pt x="47973" y="44956"/>
                          <a:pt x="55802" y="47566"/>
                        </a:cubicBezTo>
                        <a:cubicBezTo>
                          <a:pt x="63631" y="50176"/>
                          <a:pt x="69321" y="77938"/>
                          <a:pt x="78288" y="77749"/>
                        </a:cubicBezTo>
                        <a:cubicBezTo>
                          <a:pt x="87255" y="77560"/>
                          <a:pt x="90292" y="58960"/>
                          <a:pt x="109603" y="46434"/>
                        </a:cubicBezTo>
                        <a:cubicBezTo>
                          <a:pt x="128914" y="33908"/>
                          <a:pt x="166008" y="5186"/>
                          <a:pt x="194154" y="2593"/>
                        </a:cubicBezTo>
                        <a:cubicBezTo>
                          <a:pt x="222300" y="0"/>
                          <a:pt x="258361" y="21954"/>
                          <a:pt x="278480" y="30874"/>
                        </a:cubicBezTo>
                        <a:cubicBezTo>
                          <a:pt x="298599" y="39794"/>
                          <a:pt x="308803" y="49864"/>
                          <a:pt x="314868" y="56111"/>
                        </a:cubicBezTo>
                        <a:cubicBezTo>
                          <a:pt x="320933" y="62358"/>
                          <a:pt x="314761" y="64014"/>
                          <a:pt x="314868" y="68354"/>
                        </a:cubicBezTo>
                        <a:cubicBezTo>
                          <a:pt x="314976" y="72694"/>
                          <a:pt x="326800" y="75102"/>
                          <a:pt x="315513" y="82149"/>
                        </a:cubicBezTo>
                        <a:cubicBezTo>
                          <a:pt x="304226" y="89196"/>
                          <a:pt x="264618" y="102496"/>
                          <a:pt x="247146" y="110635"/>
                        </a:cubicBezTo>
                        <a:cubicBezTo>
                          <a:pt x="229674" y="118774"/>
                          <a:pt x="221835" y="124603"/>
                          <a:pt x="210679" y="130985"/>
                        </a:cubicBezTo>
                        <a:cubicBezTo>
                          <a:pt x="199524" y="137367"/>
                          <a:pt x="189230" y="140052"/>
                          <a:pt x="180213" y="148925"/>
                        </a:cubicBezTo>
                        <a:cubicBezTo>
                          <a:pt x="171196" y="157798"/>
                          <a:pt x="168866" y="178337"/>
                          <a:pt x="156576" y="184220"/>
                        </a:cubicBezTo>
                        <a:cubicBezTo>
                          <a:pt x="144286" y="190103"/>
                          <a:pt x="123173" y="185264"/>
                          <a:pt x="106472" y="184220"/>
                        </a:cubicBezTo>
                        <a:cubicBezTo>
                          <a:pt x="89771" y="183176"/>
                          <a:pt x="59499" y="184220"/>
                          <a:pt x="56368" y="177957"/>
                        </a:cubicBezTo>
                        <a:cubicBezTo>
                          <a:pt x="53237" y="171694"/>
                          <a:pt x="82464" y="153949"/>
                          <a:pt x="87683" y="146642"/>
                        </a:cubicBezTo>
                        <a:cubicBezTo>
                          <a:pt x="92902" y="139335"/>
                          <a:pt x="96034" y="136204"/>
                          <a:pt x="87683" y="134116"/>
                        </a:cubicBezTo>
                        <a:cubicBezTo>
                          <a:pt x="79332" y="132028"/>
                          <a:pt x="18790" y="127331"/>
                          <a:pt x="9395" y="11532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sp>
              <p:nvSpPr>
                <p:cNvPr id="85" name="자유형 84"/>
                <p:cNvSpPr/>
                <p:nvPr/>
              </p:nvSpPr>
              <p:spPr>
                <a:xfrm>
                  <a:off x="2891064" y="3197209"/>
                  <a:ext cx="400431" cy="367035"/>
                </a:xfrm>
                <a:custGeom>
                  <a:avLst/>
                  <a:gdLst>
                    <a:gd name="connsiteX0" fmla="*/ 896133 w 1351768"/>
                    <a:gd name="connsiteY0" fmla="*/ 11482 h 1239032"/>
                    <a:gd name="connsiteX1" fmla="*/ 795925 w 1351768"/>
                    <a:gd name="connsiteY1" fmla="*/ 5219 h 1239032"/>
                    <a:gd name="connsiteX2" fmla="*/ 517221 w 1351768"/>
                    <a:gd name="connsiteY2" fmla="*/ 30271 h 1239032"/>
                    <a:gd name="connsiteX3" fmla="*/ 197807 w 1351768"/>
                    <a:gd name="connsiteY3" fmla="*/ 55323 h 1239032"/>
                    <a:gd name="connsiteX4" fmla="*/ 128914 w 1351768"/>
                    <a:gd name="connsiteY4" fmla="*/ 49060 h 1239032"/>
                    <a:gd name="connsiteX5" fmla="*/ 100731 w 1351768"/>
                    <a:gd name="connsiteY5" fmla="*/ 83506 h 1239032"/>
                    <a:gd name="connsiteX6" fmla="*/ 56889 w 1351768"/>
                    <a:gd name="connsiteY6" fmla="*/ 86638 h 1239032"/>
                    <a:gd name="connsiteX7" fmla="*/ 13048 w 1351768"/>
                    <a:gd name="connsiteY7" fmla="*/ 108559 h 1239032"/>
                    <a:gd name="connsiteX8" fmla="*/ 50626 w 1351768"/>
                    <a:gd name="connsiteY8" fmla="*/ 136742 h 1239032"/>
                    <a:gd name="connsiteX9" fmla="*/ 85073 w 1351768"/>
                    <a:gd name="connsiteY9" fmla="*/ 149268 h 1239032"/>
                    <a:gd name="connsiteX10" fmla="*/ 47495 w 1351768"/>
                    <a:gd name="connsiteY10" fmla="*/ 168057 h 1239032"/>
                    <a:gd name="connsiteX11" fmla="*/ 6785 w 1351768"/>
                    <a:gd name="connsiteY11" fmla="*/ 230687 h 1239032"/>
                    <a:gd name="connsiteX12" fmla="*/ 6785 w 1351768"/>
                    <a:gd name="connsiteY12" fmla="*/ 280791 h 1239032"/>
                    <a:gd name="connsiteX13" fmla="*/ 38100 w 1351768"/>
                    <a:gd name="connsiteY13" fmla="*/ 280791 h 1239032"/>
                    <a:gd name="connsiteX14" fmla="*/ 88205 w 1351768"/>
                    <a:gd name="connsiteY14" fmla="*/ 280791 h 1239032"/>
                    <a:gd name="connsiteX15" fmla="*/ 100731 w 1351768"/>
                    <a:gd name="connsiteY15" fmla="*/ 287054 h 1239032"/>
                    <a:gd name="connsiteX16" fmla="*/ 88205 w 1351768"/>
                    <a:gd name="connsiteY16" fmla="*/ 340290 h 1239032"/>
                    <a:gd name="connsiteX17" fmla="*/ 47495 w 1351768"/>
                    <a:gd name="connsiteY17" fmla="*/ 381000 h 1239032"/>
                    <a:gd name="connsiteX18" fmla="*/ 22443 w 1351768"/>
                    <a:gd name="connsiteY18" fmla="*/ 421709 h 1239032"/>
                    <a:gd name="connsiteX19" fmla="*/ 25574 w 1351768"/>
                    <a:gd name="connsiteY19" fmla="*/ 471813 h 1239032"/>
                    <a:gd name="connsiteX20" fmla="*/ 60021 w 1351768"/>
                    <a:gd name="connsiteY20" fmla="*/ 487471 h 1239032"/>
                    <a:gd name="connsiteX21" fmla="*/ 88205 w 1351768"/>
                    <a:gd name="connsiteY21" fmla="*/ 515654 h 1239032"/>
                    <a:gd name="connsiteX22" fmla="*/ 78810 w 1351768"/>
                    <a:gd name="connsiteY22" fmla="*/ 550101 h 1239032"/>
                    <a:gd name="connsiteX23" fmla="*/ 78810 w 1351768"/>
                    <a:gd name="connsiteY23" fmla="*/ 581416 h 1239032"/>
                    <a:gd name="connsiteX24" fmla="*/ 78810 w 1351768"/>
                    <a:gd name="connsiteY24" fmla="*/ 612731 h 1239032"/>
                    <a:gd name="connsiteX25" fmla="*/ 103862 w 1351768"/>
                    <a:gd name="connsiteY25" fmla="*/ 637783 h 1239032"/>
                    <a:gd name="connsiteX26" fmla="*/ 144572 w 1351768"/>
                    <a:gd name="connsiteY26" fmla="*/ 644046 h 1239032"/>
                    <a:gd name="connsiteX27" fmla="*/ 153966 w 1351768"/>
                    <a:gd name="connsiteY27" fmla="*/ 669098 h 1239032"/>
                    <a:gd name="connsiteX28" fmla="*/ 153966 w 1351768"/>
                    <a:gd name="connsiteY28" fmla="*/ 700413 h 1239032"/>
                    <a:gd name="connsiteX29" fmla="*/ 153966 w 1351768"/>
                    <a:gd name="connsiteY29" fmla="*/ 737991 h 1239032"/>
                    <a:gd name="connsiteX30" fmla="*/ 166492 w 1351768"/>
                    <a:gd name="connsiteY30" fmla="*/ 763043 h 1239032"/>
                    <a:gd name="connsiteX31" fmla="*/ 225991 w 1351768"/>
                    <a:gd name="connsiteY31" fmla="*/ 769306 h 1239032"/>
                    <a:gd name="connsiteX32" fmla="*/ 269832 w 1351768"/>
                    <a:gd name="connsiteY32" fmla="*/ 794359 h 1239032"/>
                    <a:gd name="connsiteX33" fmla="*/ 291752 w 1351768"/>
                    <a:gd name="connsiteY33" fmla="*/ 803753 h 1239032"/>
                    <a:gd name="connsiteX34" fmla="*/ 276095 w 1351768"/>
                    <a:gd name="connsiteY34" fmla="*/ 838200 h 1239032"/>
                    <a:gd name="connsiteX35" fmla="*/ 279226 w 1351768"/>
                    <a:gd name="connsiteY35" fmla="*/ 869515 h 1239032"/>
                    <a:gd name="connsiteX36" fmla="*/ 310542 w 1351768"/>
                    <a:gd name="connsiteY36" fmla="*/ 900830 h 1239032"/>
                    <a:gd name="connsiteX37" fmla="*/ 335594 w 1351768"/>
                    <a:gd name="connsiteY37" fmla="*/ 919619 h 1239032"/>
                    <a:gd name="connsiteX38" fmla="*/ 351251 w 1351768"/>
                    <a:gd name="connsiteY38" fmla="*/ 954065 h 1239032"/>
                    <a:gd name="connsiteX39" fmla="*/ 373172 w 1351768"/>
                    <a:gd name="connsiteY39" fmla="*/ 979117 h 1239032"/>
                    <a:gd name="connsiteX40" fmla="*/ 395092 w 1351768"/>
                    <a:gd name="connsiteY40" fmla="*/ 1019827 h 1239032"/>
                    <a:gd name="connsiteX41" fmla="*/ 407618 w 1351768"/>
                    <a:gd name="connsiteY41" fmla="*/ 1044879 h 1239032"/>
                    <a:gd name="connsiteX42" fmla="*/ 470248 w 1351768"/>
                    <a:gd name="connsiteY42" fmla="*/ 1044879 h 1239032"/>
                    <a:gd name="connsiteX43" fmla="*/ 507826 w 1351768"/>
                    <a:gd name="connsiteY43" fmla="*/ 1048011 h 1239032"/>
                    <a:gd name="connsiteX44" fmla="*/ 526615 w 1351768"/>
                    <a:gd name="connsiteY44" fmla="*/ 1063668 h 1239032"/>
                    <a:gd name="connsiteX45" fmla="*/ 551668 w 1351768"/>
                    <a:gd name="connsiteY45" fmla="*/ 1110641 h 1239032"/>
                    <a:gd name="connsiteX46" fmla="*/ 617429 w 1351768"/>
                    <a:gd name="connsiteY46" fmla="*/ 1101246 h 1239032"/>
                    <a:gd name="connsiteX47" fmla="*/ 642481 w 1351768"/>
                    <a:gd name="connsiteY47" fmla="*/ 1101246 h 1239032"/>
                    <a:gd name="connsiteX48" fmla="*/ 676928 w 1351768"/>
                    <a:gd name="connsiteY48" fmla="*/ 1116904 h 1239032"/>
                    <a:gd name="connsiteX49" fmla="*/ 720769 w 1351768"/>
                    <a:gd name="connsiteY49" fmla="*/ 1163876 h 1239032"/>
                    <a:gd name="connsiteX50" fmla="*/ 799057 w 1351768"/>
                    <a:gd name="connsiteY50" fmla="*/ 1176402 h 1239032"/>
                    <a:gd name="connsiteX51" fmla="*/ 893002 w 1351768"/>
                    <a:gd name="connsiteY51" fmla="*/ 1170139 h 1239032"/>
                    <a:gd name="connsiteX52" fmla="*/ 911791 w 1351768"/>
                    <a:gd name="connsiteY52" fmla="*/ 1173271 h 1239032"/>
                    <a:gd name="connsiteX53" fmla="*/ 927448 w 1351768"/>
                    <a:gd name="connsiteY53" fmla="*/ 1201454 h 1239032"/>
                    <a:gd name="connsiteX54" fmla="*/ 983815 w 1351768"/>
                    <a:gd name="connsiteY54" fmla="*/ 1207717 h 1239032"/>
                    <a:gd name="connsiteX55" fmla="*/ 1024525 w 1351768"/>
                    <a:gd name="connsiteY55" fmla="*/ 1198323 h 1239032"/>
                    <a:gd name="connsiteX56" fmla="*/ 1055840 w 1351768"/>
                    <a:gd name="connsiteY56" fmla="*/ 1207717 h 1239032"/>
                    <a:gd name="connsiteX57" fmla="*/ 1077761 w 1351768"/>
                    <a:gd name="connsiteY57" fmla="*/ 1207717 h 1239032"/>
                    <a:gd name="connsiteX58" fmla="*/ 1096550 w 1351768"/>
                    <a:gd name="connsiteY58" fmla="*/ 1170139 h 1239032"/>
                    <a:gd name="connsiteX59" fmla="*/ 1118470 w 1351768"/>
                    <a:gd name="connsiteY59" fmla="*/ 1148219 h 1239032"/>
                    <a:gd name="connsiteX60" fmla="*/ 1140391 w 1351768"/>
                    <a:gd name="connsiteY60" fmla="*/ 1179534 h 1239032"/>
                    <a:gd name="connsiteX61" fmla="*/ 1143522 w 1351768"/>
                    <a:gd name="connsiteY61" fmla="*/ 1210849 h 1239032"/>
                    <a:gd name="connsiteX62" fmla="*/ 1203021 w 1351768"/>
                    <a:gd name="connsiteY62" fmla="*/ 1213980 h 1239032"/>
                    <a:gd name="connsiteX63" fmla="*/ 1265651 w 1351768"/>
                    <a:gd name="connsiteY63" fmla="*/ 1201454 h 1239032"/>
                    <a:gd name="connsiteX64" fmla="*/ 1322018 w 1351768"/>
                    <a:gd name="connsiteY64" fmla="*/ 988512 h 1239032"/>
                    <a:gd name="connsiteX65" fmla="*/ 1350202 w 1351768"/>
                    <a:gd name="connsiteY65" fmla="*/ 800622 h 1239032"/>
                    <a:gd name="connsiteX66" fmla="*/ 1331413 w 1351768"/>
                    <a:gd name="connsiteY66" fmla="*/ 634652 h 1239032"/>
                    <a:gd name="connsiteX67" fmla="*/ 1312624 w 1351768"/>
                    <a:gd name="connsiteY67" fmla="*/ 597074 h 1239032"/>
                    <a:gd name="connsiteX68" fmla="*/ 1271914 w 1351768"/>
                    <a:gd name="connsiteY68" fmla="*/ 609600 h 1239032"/>
                    <a:gd name="connsiteX69" fmla="*/ 1068366 w 1351768"/>
                    <a:gd name="connsiteY69" fmla="*/ 603337 h 1239032"/>
                    <a:gd name="connsiteX70" fmla="*/ 986947 w 1351768"/>
                    <a:gd name="connsiteY70" fmla="*/ 603337 h 1239032"/>
                    <a:gd name="connsiteX71" fmla="*/ 974421 w 1351768"/>
                    <a:gd name="connsiteY71" fmla="*/ 603337 h 1239032"/>
                    <a:gd name="connsiteX72" fmla="*/ 971289 w 1351768"/>
                    <a:gd name="connsiteY72" fmla="*/ 625257 h 1239032"/>
                    <a:gd name="connsiteX73" fmla="*/ 952500 w 1351768"/>
                    <a:gd name="connsiteY73" fmla="*/ 631520 h 1239032"/>
                    <a:gd name="connsiteX74" fmla="*/ 902396 w 1351768"/>
                    <a:gd name="connsiteY74" fmla="*/ 631520 h 1239032"/>
                    <a:gd name="connsiteX75" fmla="*/ 864818 w 1351768"/>
                    <a:gd name="connsiteY75" fmla="*/ 622126 h 1239032"/>
                    <a:gd name="connsiteX76" fmla="*/ 886739 w 1351768"/>
                    <a:gd name="connsiteY76" fmla="*/ 597074 h 1239032"/>
                    <a:gd name="connsiteX77" fmla="*/ 889870 w 1351768"/>
                    <a:gd name="connsiteY77" fmla="*/ 578285 h 1239032"/>
                    <a:gd name="connsiteX78" fmla="*/ 830372 w 1351768"/>
                    <a:gd name="connsiteY78" fmla="*/ 568890 h 1239032"/>
                    <a:gd name="connsiteX79" fmla="*/ 811583 w 1351768"/>
                    <a:gd name="connsiteY79" fmla="*/ 565759 h 1239032"/>
                    <a:gd name="connsiteX80" fmla="*/ 777136 w 1351768"/>
                    <a:gd name="connsiteY80" fmla="*/ 553233 h 1239032"/>
                    <a:gd name="connsiteX81" fmla="*/ 761478 w 1351768"/>
                    <a:gd name="connsiteY81" fmla="*/ 509391 h 1239032"/>
                    <a:gd name="connsiteX82" fmla="*/ 720769 w 1351768"/>
                    <a:gd name="connsiteY82" fmla="*/ 518786 h 1239032"/>
                    <a:gd name="connsiteX83" fmla="*/ 739558 w 1351768"/>
                    <a:gd name="connsiteY83" fmla="*/ 471813 h 1239032"/>
                    <a:gd name="connsiteX84" fmla="*/ 739558 w 1351768"/>
                    <a:gd name="connsiteY84" fmla="*/ 443630 h 1239032"/>
                    <a:gd name="connsiteX85" fmla="*/ 698848 w 1351768"/>
                    <a:gd name="connsiteY85" fmla="*/ 406052 h 1239032"/>
                    <a:gd name="connsiteX86" fmla="*/ 680059 w 1351768"/>
                    <a:gd name="connsiteY86" fmla="*/ 399789 h 1239032"/>
                    <a:gd name="connsiteX87" fmla="*/ 680059 w 1351768"/>
                    <a:gd name="connsiteY87" fmla="*/ 346553 h 1239032"/>
                    <a:gd name="connsiteX88" fmla="*/ 745821 w 1351768"/>
                    <a:gd name="connsiteY88" fmla="*/ 312106 h 1239032"/>
                    <a:gd name="connsiteX89" fmla="*/ 780268 w 1351768"/>
                    <a:gd name="connsiteY89" fmla="*/ 287054 h 1239032"/>
                    <a:gd name="connsiteX90" fmla="*/ 774005 w 1351768"/>
                    <a:gd name="connsiteY90" fmla="*/ 221293 h 1239032"/>
                    <a:gd name="connsiteX91" fmla="*/ 761478 w 1351768"/>
                    <a:gd name="connsiteY91" fmla="*/ 177452 h 1239032"/>
                    <a:gd name="connsiteX92" fmla="*/ 805320 w 1351768"/>
                    <a:gd name="connsiteY92" fmla="*/ 133611 h 1239032"/>
                    <a:gd name="connsiteX93" fmla="*/ 877344 w 1351768"/>
                    <a:gd name="connsiteY93" fmla="*/ 74112 h 1239032"/>
                    <a:gd name="connsiteX94" fmla="*/ 896133 w 1351768"/>
                    <a:gd name="connsiteY94" fmla="*/ 11482 h 1239032"/>
                    <a:gd name="connsiteX0" fmla="*/ 913225 w 1351768"/>
                    <a:gd name="connsiteY0" fmla="*/ 11482 h 1239032"/>
                    <a:gd name="connsiteX1" fmla="*/ 795925 w 1351768"/>
                    <a:gd name="connsiteY1" fmla="*/ 5219 h 1239032"/>
                    <a:gd name="connsiteX2" fmla="*/ 517221 w 1351768"/>
                    <a:gd name="connsiteY2" fmla="*/ 30271 h 1239032"/>
                    <a:gd name="connsiteX3" fmla="*/ 197807 w 1351768"/>
                    <a:gd name="connsiteY3" fmla="*/ 55323 h 1239032"/>
                    <a:gd name="connsiteX4" fmla="*/ 128914 w 1351768"/>
                    <a:gd name="connsiteY4" fmla="*/ 49060 h 1239032"/>
                    <a:gd name="connsiteX5" fmla="*/ 100731 w 1351768"/>
                    <a:gd name="connsiteY5" fmla="*/ 83506 h 1239032"/>
                    <a:gd name="connsiteX6" fmla="*/ 56889 w 1351768"/>
                    <a:gd name="connsiteY6" fmla="*/ 86638 h 1239032"/>
                    <a:gd name="connsiteX7" fmla="*/ 13048 w 1351768"/>
                    <a:gd name="connsiteY7" fmla="*/ 108559 h 1239032"/>
                    <a:gd name="connsiteX8" fmla="*/ 50626 w 1351768"/>
                    <a:gd name="connsiteY8" fmla="*/ 136742 h 1239032"/>
                    <a:gd name="connsiteX9" fmla="*/ 85073 w 1351768"/>
                    <a:gd name="connsiteY9" fmla="*/ 149268 h 1239032"/>
                    <a:gd name="connsiteX10" fmla="*/ 47495 w 1351768"/>
                    <a:gd name="connsiteY10" fmla="*/ 168057 h 1239032"/>
                    <a:gd name="connsiteX11" fmla="*/ 6785 w 1351768"/>
                    <a:gd name="connsiteY11" fmla="*/ 230687 h 1239032"/>
                    <a:gd name="connsiteX12" fmla="*/ 6785 w 1351768"/>
                    <a:gd name="connsiteY12" fmla="*/ 280791 h 1239032"/>
                    <a:gd name="connsiteX13" fmla="*/ 38100 w 1351768"/>
                    <a:gd name="connsiteY13" fmla="*/ 280791 h 1239032"/>
                    <a:gd name="connsiteX14" fmla="*/ 88205 w 1351768"/>
                    <a:gd name="connsiteY14" fmla="*/ 280791 h 1239032"/>
                    <a:gd name="connsiteX15" fmla="*/ 100731 w 1351768"/>
                    <a:gd name="connsiteY15" fmla="*/ 287054 h 1239032"/>
                    <a:gd name="connsiteX16" fmla="*/ 88205 w 1351768"/>
                    <a:gd name="connsiteY16" fmla="*/ 340290 h 1239032"/>
                    <a:gd name="connsiteX17" fmla="*/ 47495 w 1351768"/>
                    <a:gd name="connsiteY17" fmla="*/ 381000 h 1239032"/>
                    <a:gd name="connsiteX18" fmla="*/ 22443 w 1351768"/>
                    <a:gd name="connsiteY18" fmla="*/ 421709 h 1239032"/>
                    <a:gd name="connsiteX19" fmla="*/ 25574 w 1351768"/>
                    <a:gd name="connsiteY19" fmla="*/ 471813 h 1239032"/>
                    <a:gd name="connsiteX20" fmla="*/ 60021 w 1351768"/>
                    <a:gd name="connsiteY20" fmla="*/ 487471 h 1239032"/>
                    <a:gd name="connsiteX21" fmla="*/ 88205 w 1351768"/>
                    <a:gd name="connsiteY21" fmla="*/ 515654 h 1239032"/>
                    <a:gd name="connsiteX22" fmla="*/ 78810 w 1351768"/>
                    <a:gd name="connsiteY22" fmla="*/ 550101 h 1239032"/>
                    <a:gd name="connsiteX23" fmla="*/ 78810 w 1351768"/>
                    <a:gd name="connsiteY23" fmla="*/ 581416 h 1239032"/>
                    <a:gd name="connsiteX24" fmla="*/ 78810 w 1351768"/>
                    <a:gd name="connsiteY24" fmla="*/ 612731 h 1239032"/>
                    <a:gd name="connsiteX25" fmla="*/ 103862 w 1351768"/>
                    <a:gd name="connsiteY25" fmla="*/ 637783 h 1239032"/>
                    <a:gd name="connsiteX26" fmla="*/ 144572 w 1351768"/>
                    <a:gd name="connsiteY26" fmla="*/ 644046 h 1239032"/>
                    <a:gd name="connsiteX27" fmla="*/ 153966 w 1351768"/>
                    <a:gd name="connsiteY27" fmla="*/ 669098 h 1239032"/>
                    <a:gd name="connsiteX28" fmla="*/ 153966 w 1351768"/>
                    <a:gd name="connsiteY28" fmla="*/ 700413 h 1239032"/>
                    <a:gd name="connsiteX29" fmla="*/ 153966 w 1351768"/>
                    <a:gd name="connsiteY29" fmla="*/ 737991 h 1239032"/>
                    <a:gd name="connsiteX30" fmla="*/ 166492 w 1351768"/>
                    <a:gd name="connsiteY30" fmla="*/ 763043 h 1239032"/>
                    <a:gd name="connsiteX31" fmla="*/ 225991 w 1351768"/>
                    <a:gd name="connsiteY31" fmla="*/ 769306 h 1239032"/>
                    <a:gd name="connsiteX32" fmla="*/ 269832 w 1351768"/>
                    <a:gd name="connsiteY32" fmla="*/ 794359 h 1239032"/>
                    <a:gd name="connsiteX33" fmla="*/ 291752 w 1351768"/>
                    <a:gd name="connsiteY33" fmla="*/ 803753 h 1239032"/>
                    <a:gd name="connsiteX34" fmla="*/ 276095 w 1351768"/>
                    <a:gd name="connsiteY34" fmla="*/ 838200 h 1239032"/>
                    <a:gd name="connsiteX35" fmla="*/ 279226 w 1351768"/>
                    <a:gd name="connsiteY35" fmla="*/ 869515 h 1239032"/>
                    <a:gd name="connsiteX36" fmla="*/ 310542 w 1351768"/>
                    <a:gd name="connsiteY36" fmla="*/ 900830 h 1239032"/>
                    <a:gd name="connsiteX37" fmla="*/ 335594 w 1351768"/>
                    <a:gd name="connsiteY37" fmla="*/ 919619 h 1239032"/>
                    <a:gd name="connsiteX38" fmla="*/ 351251 w 1351768"/>
                    <a:gd name="connsiteY38" fmla="*/ 954065 h 1239032"/>
                    <a:gd name="connsiteX39" fmla="*/ 373172 w 1351768"/>
                    <a:gd name="connsiteY39" fmla="*/ 979117 h 1239032"/>
                    <a:gd name="connsiteX40" fmla="*/ 395092 w 1351768"/>
                    <a:gd name="connsiteY40" fmla="*/ 1019827 h 1239032"/>
                    <a:gd name="connsiteX41" fmla="*/ 407618 w 1351768"/>
                    <a:gd name="connsiteY41" fmla="*/ 1044879 h 1239032"/>
                    <a:gd name="connsiteX42" fmla="*/ 470248 w 1351768"/>
                    <a:gd name="connsiteY42" fmla="*/ 1044879 h 1239032"/>
                    <a:gd name="connsiteX43" fmla="*/ 507826 w 1351768"/>
                    <a:gd name="connsiteY43" fmla="*/ 1048011 h 1239032"/>
                    <a:gd name="connsiteX44" fmla="*/ 526615 w 1351768"/>
                    <a:gd name="connsiteY44" fmla="*/ 1063668 h 1239032"/>
                    <a:gd name="connsiteX45" fmla="*/ 551668 w 1351768"/>
                    <a:gd name="connsiteY45" fmla="*/ 1110641 h 1239032"/>
                    <a:gd name="connsiteX46" fmla="*/ 617429 w 1351768"/>
                    <a:gd name="connsiteY46" fmla="*/ 1101246 h 1239032"/>
                    <a:gd name="connsiteX47" fmla="*/ 642481 w 1351768"/>
                    <a:gd name="connsiteY47" fmla="*/ 1101246 h 1239032"/>
                    <a:gd name="connsiteX48" fmla="*/ 676928 w 1351768"/>
                    <a:gd name="connsiteY48" fmla="*/ 1116904 h 1239032"/>
                    <a:gd name="connsiteX49" fmla="*/ 720769 w 1351768"/>
                    <a:gd name="connsiteY49" fmla="*/ 1163876 h 1239032"/>
                    <a:gd name="connsiteX50" fmla="*/ 799057 w 1351768"/>
                    <a:gd name="connsiteY50" fmla="*/ 1176402 h 1239032"/>
                    <a:gd name="connsiteX51" fmla="*/ 893002 w 1351768"/>
                    <a:gd name="connsiteY51" fmla="*/ 1170139 h 1239032"/>
                    <a:gd name="connsiteX52" fmla="*/ 911791 w 1351768"/>
                    <a:gd name="connsiteY52" fmla="*/ 1173271 h 1239032"/>
                    <a:gd name="connsiteX53" fmla="*/ 927448 w 1351768"/>
                    <a:gd name="connsiteY53" fmla="*/ 1201454 h 1239032"/>
                    <a:gd name="connsiteX54" fmla="*/ 983815 w 1351768"/>
                    <a:gd name="connsiteY54" fmla="*/ 1207717 h 1239032"/>
                    <a:gd name="connsiteX55" fmla="*/ 1024525 w 1351768"/>
                    <a:gd name="connsiteY55" fmla="*/ 1198323 h 1239032"/>
                    <a:gd name="connsiteX56" fmla="*/ 1055840 w 1351768"/>
                    <a:gd name="connsiteY56" fmla="*/ 1207717 h 1239032"/>
                    <a:gd name="connsiteX57" fmla="*/ 1077761 w 1351768"/>
                    <a:gd name="connsiteY57" fmla="*/ 1207717 h 1239032"/>
                    <a:gd name="connsiteX58" fmla="*/ 1096550 w 1351768"/>
                    <a:gd name="connsiteY58" fmla="*/ 1170139 h 1239032"/>
                    <a:gd name="connsiteX59" fmla="*/ 1118470 w 1351768"/>
                    <a:gd name="connsiteY59" fmla="*/ 1148219 h 1239032"/>
                    <a:gd name="connsiteX60" fmla="*/ 1140391 w 1351768"/>
                    <a:gd name="connsiteY60" fmla="*/ 1179534 h 1239032"/>
                    <a:gd name="connsiteX61" fmla="*/ 1143522 w 1351768"/>
                    <a:gd name="connsiteY61" fmla="*/ 1210849 h 1239032"/>
                    <a:gd name="connsiteX62" fmla="*/ 1203021 w 1351768"/>
                    <a:gd name="connsiteY62" fmla="*/ 1213980 h 1239032"/>
                    <a:gd name="connsiteX63" fmla="*/ 1265651 w 1351768"/>
                    <a:gd name="connsiteY63" fmla="*/ 1201454 h 1239032"/>
                    <a:gd name="connsiteX64" fmla="*/ 1322018 w 1351768"/>
                    <a:gd name="connsiteY64" fmla="*/ 988512 h 1239032"/>
                    <a:gd name="connsiteX65" fmla="*/ 1350202 w 1351768"/>
                    <a:gd name="connsiteY65" fmla="*/ 800622 h 1239032"/>
                    <a:gd name="connsiteX66" fmla="*/ 1331413 w 1351768"/>
                    <a:gd name="connsiteY66" fmla="*/ 634652 h 1239032"/>
                    <a:gd name="connsiteX67" fmla="*/ 1312624 w 1351768"/>
                    <a:gd name="connsiteY67" fmla="*/ 597074 h 1239032"/>
                    <a:gd name="connsiteX68" fmla="*/ 1271914 w 1351768"/>
                    <a:gd name="connsiteY68" fmla="*/ 609600 h 1239032"/>
                    <a:gd name="connsiteX69" fmla="*/ 1068366 w 1351768"/>
                    <a:gd name="connsiteY69" fmla="*/ 603337 h 1239032"/>
                    <a:gd name="connsiteX70" fmla="*/ 986947 w 1351768"/>
                    <a:gd name="connsiteY70" fmla="*/ 603337 h 1239032"/>
                    <a:gd name="connsiteX71" fmla="*/ 974421 w 1351768"/>
                    <a:gd name="connsiteY71" fmla="*/ 603337 h 1239032"/>
                    <a:gd name="connsiteX72" fmla="*/ 971289 w 1351768"/>
                    <a:gd name="connsiteY72" fmla="*/ 625257 h 1239032"/>
                    <a:gd name="connsiteX73" fmla="*/ 952500 w 1351768"/>
                    <a:gd name="connsiteY73" fmla="*/ 631520 h 1239032"/>
                    <a:gd name="connsiteX74" fmla="*/ 902396 w 1351768"/>
                    <a:gd name="connsiteY74" fmla="*/ 631520 h 1239032"/>
                    <a:gd name="connsiteX75" fmla="*/ 864818 w 1351768"/>
                    <a:gd name="connsiteY75" fmla="*/ 622126 h 1239032"/>
                    <a:gd name="connsiteX76" fmla="*/ 886739 w 1351768"/>
                    <a:gd name="connsiteY76" fmla="*/ 597074 h 1239032"/>
                    <a:gd name="connsiteX77" fmla="*/ 889870 w 1351768"/>
                    <a:gd name="connsiteY77" fmla="*/ 578285 h 1239032"/>
                    <a:gd name="connsiteX78" fmla="*/ 830372 w 1351768"/>
                    <a:gd name="connsiteY78" fmla="*/ 568890 h 1239032"/>
                    <a:gd name="connsiteX79" fmla="*/ 811583 w 1351768"/>
                    <a:gd name="connsiteY79" fmla="*/ 565759 h 1239032"/>
                    <a:gd name="connsiteX80" fmla="*/ 777136 w 1351768"/>
                    <a:gd name="connsiteY80" fmla="*/ 553233 h 1239032"/>
                    <a:gd name="connsiteX81" fmla="*/ 761478 w 1351768"/>
                    <a:gd name="connsiteY81" fmla="*/ 509391 h 1239032"/>
                    <a:gd name="connsiteX82" fmla="*/ 720769 w 1351768"/>
                    <a:gd name="connsiteY82" fmla="*/ 518786 h 1239032"/>
                    <a:gd name="connsiteX83" fmla="*/ 739558 w 1351768"/>
                    <a:gd name="connsiteY83" fmla="*/ 471813 h 1239032"/>
                    <a:gd name="connsiteX84" fmla="*/ 739558 w 1351768"/>
                    <a:gd name="connsiteY84" fmla="*/ 443630 h 1239032"/>
                    <a:gd name="connsiteX85" fmla="*/ 698848 w 1351768"/>
                    <a:gd name="connsiteY85" fmla="*/ 406052 h 1239032"/>
                    <a:gd name="connsiteX86" fmla="*/ 680059 w 1351768"/>
                    <a:gd name="connsiteY86" fmla="*/ 399789 h 1239032"/>
                    <a:gd name="connsiteX87" fmla="*/ 680059 w 1351768"/>
                    <a:gd name="connsiteY87" fmla="*/ 346553 h 1239032"/>
                    <a:gd name="connsiteX88" fmla="*/ 745821 w 1351768"/>
                    <a:gd name="connsiteY88" fmla="*/ 312106 h 1239032"/>
                    <a:gd name="connsiteX89" fmla="*/ 780268 w 1351768"/>
                    <a:gd name="connsiteY89" fmla="*/ 287054 h 1239032"/>
                    <a:gd name="connsiteX90" fmla="*/ 774005 w 1351768"/>
                    <a:gd name="connsiteY90" fmla="*/ 221293 h 1239032"/>
                    <a:gd name="connsiteX91" fmla="*/ 761478 w 1351768"/>
                    <a:gd name="connsiteY91" fmla="*/ 177452 h 1239032"/>
                    <a:gd name="connsiteX92" fmla="*/ 805320 w 1351768"/>
                    <a:gd name="connsiteY92" fmla="*/ 133611 h 1239032"/>
                    <a:gd name="connsiteX93" fmla="*/ 877344 w 1351768"/>
                    <a:gd name="connsiteY93" fmla="*/ 74112 h 1239032"/>
                    <a:gd name="connsiteX94" fmla="*/ 913225 w 1351768"/>
                    <a:gd name="connsiteY94" fmla="*/ 11482 h 1239032"/>
                    <a:gd name="connsiteX0" fmla="*/ 913225 w 1351768"/>
                    <a:gd name="connsiteY0" fmla="*/ 11482 h 1239032"/>
                    <a:gd name="connsiteX1" fmla="*/ 795925 w 1351768"/>
                    <a:gd name="connsiteY1" fmla="*/ 5219 h 1239032"/>
                    <a:gd name="connsiteX2" fmla="*/ 517221 w 1351768"/>
                    <a:gd name="connsiteY2" fmla="*/ 30271 h 1239032"/>
                    <a:gd name="connsiteX3" fmla="*/ 197807 w 1351768"/>
                    <a:gd name="connsiteY3" fmla="*/ 55323 h 1239032"/>
                    <a:gd name="connsiteX4" fmla="*/ 128914 w 1351768"/>
                    <a:gd name="connsiteY4" fmla="*/ 49060 h 1239032"/>
                    <a:gd name="connsiteX5" fmla="*/ 100731 w 1351768"/>
                    <a:gd name="connsiteY5" fmla="*/ 83506 h 1239032"/>
                    <a:gd name="connsiteX6" fmla="*/ 56889 w 1351768"/>
                    <a:gd name="connsiteY6" fmla="*/ 86638 h 1239032"/>
                    <a:gd name="connsiteX7" fmla="*/ 13048 w 1351768"/>
                    <a:gd name="connsiteY7" fmla="*/ 108559 h 1239032"/>
                    <a:gd name="connsiteX8" fmla="*/ 50626 w 1351768"/>
                    <a:gd name="connsiteY8" fmla="*/ 136742 h 1239032"/>
                    <a:gd name="connsiteX9" fmla="*/ 85073 w 1351768"/>
                    <a:gd name="connsiteY9" fmla="*/ 149268 h 1239032"/>
                    <a:gd name="connsiteX10" fmla="*/ 47495 w 1351768"/>
                    <a:gd name="connsiteY10" fmla="*/ 168057 h 1239032"/>
                    <a:gd name="connsiteX11" fmla="*/ 6785 w 1351768"/>
                    <a:gd name="connsiteY11" fmla="*/ 230687 h 1239032"/>
                    <a:gd name="connsiteX12" fmla="*/ 6785 w 1351768"/>
                    <a:gd name="connsiteY12" fmla="*/ 280791 h 1239032"/>
                    <a:gd name="connsiteX13" fmla="*/ 38100 w 1351768"/>
                    <a:gd name="connsiteY13" fmla="*/ 280791 h 1239032"/>
                    <a:gd name="connsiteX14" fmla="*/ 88205 w 1351768"/>
                    <a:gd name="connsiteY14" fmla="*/ 280791 h 1239032"/>
                    <a:gd name="connsiteX15" fmla="*/ 100731 w 1351768"/>
                    <a:gd name="connsiteY15" fmla="*/ 287054 h 1239032"/>
                    <a:gd name="connsiteX16" fmla="*/ 88205 w 1351768"/>
                    <a:gd name="connsiteY16" fmla="*/ 340290 h 1239032"/>
                    <a:gd name="connsiteX17" fmla="*/ 47495 w 1351768"/>
                    <a:gd name="connsiteY17" fmla="*/ 381000 h 1239032"/>
                    <a:gd name="connsiteX18" fmla="*/ 22443 w 1351768"/>
                    <a:gd name="connsiteY18" fmla="*/ 421709 h 1239032"/>
                    <a:gd name="connsiteX19" fmla="*/ 25574 w 1351768"/>
                    <a:gd name="connsiteY19" fmla="*/ 471813 h 1239032"/>
                    <a:gd name="connsiteX20" fmla="*/ 60021 w 1351768"/>
                    <a:gd name="connsiteY20" fmla="*/ 487471 h 1239032"/>
                    <a:gd name="connsiteX21" fmla="*/ 88205 w 1351768"/>
                    <a:gd name="connsiteY21" fmla="*/ 515654 h 1239032"/>
                    <a:gd name="connsiteX22" fmla="*/ 78810 w 1351768"/>
                    <a:gd name="connsiteY22" fmla="*/ 550101 h 1239032"/>
                    <a:gd name="connsiteX23" fmla="*/ 78810 w 1351768"/>
                    <a:gd name="connsiteY23" fmla="*/ 581416 h 1239032"/>
                    <a:gd name="connsiteX24" fmla="*/ 78810 w 1351768"/>
                    <a:gd name="connsiteY24" fmla="*/ 612731 h 1239032"/>
                    <a:gd name="connsiteX25" fmla="*/ 103862 w 1351768"/>
                    <a:gd name="connsiteY25" fmla="*/ 637783 h 1239032"/>
                    <a:gd name="connsiteX26" fmla="*/ 144572 w 1351768"/>
                    <a:gd name="connsiteY26" fmla="*/ 644046 h 1239032"/>
                    <a:gd name="connsiteX27" fmla="*/ 153966 w 1351768"/>
                    <a:gd name="connsiteY27" fmla="*/ 669098 h 1239032"/>
                    <a:gd name="connsiteX28" fmla="*/ 153966 w 1351768"/>
                    <a:gd name="connsiteY28" fmla="*/ 700413 h 1239032"/>
                    <a:gd name="connsiteX29" fmla="*/ 153966 w 1351768"/>
                    <a:gd name="connsiteY29" fmla="*/ 737991 h 1239032"/>
                    <a:gd name="connsiteX30" fmla="*/ 166492 w 1351768"/>
                    <a:gd name="connsiteY30" fmla="*/ 763043 h 1239032"/>
                    <a:gd name="connsiteX31" fmla="*/ 225991 w 1351768"/>
                    <a:gd name="connsiteY31" fmla="*/ 769306 h 1239032"/>
                    <a:gd name="connsiteX32" fmla="*/ 269832 w 1351768"/>
                    <a:gd name="connsiteY32" fmla="*/ 794359 h 1239032"/>
                    <a:gd name="connsiteX33" fmla="*/ 291752 w 1351768"/>
                    <a:gd name="connsiteY33" fmla="*/ 803753 h 1239032"/>
                    <a:gd name="connsiteX34" fmla="*/ 276095 w 1351768"/>
                    <a:gd name="connsiteY34" fmla="*/ 838200 h 1239032"/>
                    <a:gd name="connsiteX35" fmla="*/ 279226 w 1351768"/>
                    <a:gd name="connsiteY35" fmla="*/ 869515 h 1239032"/>
                    <a:gd name="connsiteX36" fmla="*/ 310542 w 1351768"/>
                    <a:gd name="connsiteY36" fmla="*/ 900830 h 1239032"/>
                    <a:gd name="connsiteX37" fmla="*/ 335594 w 1351768"/>
                    <a:gd name="connsiteY37" fmla="*/ 919619 h 1239032"/>
                    <a:gd name="connsiteX38" fmla="*/ 351251 w 1351768"/>
                    <a:gd name="connsiteY38" fmla="*/ 954065 h 1239032"/>
                    <a:gd name="connsiteX39" fmla="*/ 373172 w 1351768"/>
                    <a:gd name="connsiteY39" fmla="*/ 979117 h 1239032"/>
                    <a:gd name="connsiteX40" fmla="*/ 395092 w 1351768"/>
                    <a:gd name="connsiteY40" fmla="*/ 1019827 h 1239032"/>
                    <a:gd name="connsiteX41" fmla="*/ 407618 w 1351768"/>
                    <a:gd name="connsiteY41" fmla="*/ 1044879 h 1239032"/>
                    <a:gd name="connsiteX42" fmla="*/ 470248 w 1351768"/>
                    <a:gd name="connsiteY42" fmla="*/ 1044879 h 1239032"/>
                    <a:gd name="connsiteX43" fmla="*/ 507826 w 1351768"/>
                    <a:gd name="connsiteY43" fmla="*/ 1048011 h 1239032"/>
                    <a:gd name="connsiteX44" fmla="*/ 526615 w 1351768"/>
                    <a:gd name="connsiteY44" fmla="*/ 1063668 h 1239032"/>
                    <a:gd name="connsiteX45" fmla="*/ 551668 w 1351768"/>
                    <a:gd name="connsiteY45" fmla="*/ 1110641 h 1239032"/>
                    <a:gd name="connsiteX46" fmla="*/ 617429 w 1351768"/>
                    <a:gd name="connsiteY46" fmla="*/ 1101246 h 1239032"/>
                    <a:gd name="connsiteX47" fmla="*/ 642481 w 1351768"/>
                    <a:gd name="connsiteY47" fmla="*/ 1101246 h 1239032"/>
                    <a:gd name="connsiteX48" fmla="*/ 676928 w 1351768"/>
                    <a:gd name="connsiteY48" fmla="*/ 1116904 h 1239032"/>
                    <a:gd name="connsiteX49" fmla="*/ 720769 w 1351768"/>
                    <a:gd name="connsiteY49" fmla="*/ 1163876 h 1239032"/>
                    <a:gd name="connsiteX50" fmla="*/ 799057 w 1351768"/>
                    <a:gd name="connsiteY50" fmla="*/ 1176402 h 1239032"/>
                    <a:gd name="connsiteX51" fmla="*/ 893002 w 1351768"/>
                    <a:gd name="connsiteY51" fmla="*/ 1170139 h 1239032"/>
                    <a:gd name="connsiteX52" fmla="*/ 911791 w 1351768"/>
                    <a:gd name="connsiteY52" fmla="*/ 1173271 h 1239032"/>
                    <a:gd name="connsiteX53" fmla="*/ 927448 w 1351768"/>
                    <a:gd name="connsiteY53" fmla="*/ 1201454 h 1239032"/>
                    <a:gd name="connsiteX54" fmla="*/ 983815 w 1351768"/>
                    <a:gd name="connsiteY54" fmla="*/ 1207717 h 1239032"/>
                    <a:gd name="connsiteX55" fmla="*/ 1024525 w 1351768"/>
                    <a:gd name="connsiteY55" fmla="*/ 1198323 h 1239032"/>
                    <a:gd name="connsiteX56" fmla="*/ 1055840 w 1351768"/>
                    <a:gd name="connsiteY56" fmla="*/ 1207717 h 1239032"/>
                    <a:gd name="connsiteX57" fmla="*/ 1077761 w 1351768"/>
                    <a:gd name="connsiteY57" fmla="*/ 1207717 h 1239032"/>
                    <a:gd name="connsiteX58" fmla="*/ 1096550 w 1351768"/>
                    <a:gd name="connsiteY58" fmla="*/ 1170139 h 1239032"/>
                    <a:gd name="connsiteX59" fmla="*/ 1118470 w 1351768"/>
                    <a:gd name="connsiteY59" fmla="*/ 1148219 h 1239032"/>
                    <a:gd name="connsiteX60" fmla="*/ 1140391 w 1351768"/>
                    <a:gd name="connsiteY60" fmla="*/ 1179534 h 1239032"/>
                    <a:gd name="connsiteX61" fmla="*/ 1143522 w 1351768"/>
                    <a:gd name="connsiteY61" fmla="*/ 1210849 h 1239032"/>
                    <a:gd name="connsiteX62" fmla="*/ 1203021 w 1351768"/>
                    <a:gd name="connsiteY62" fmla="*/ 1213980 h 1239032"/>
                    <a:gd name="connsiteX63" fmla="*/ 1265651 w 1351768"/>
                    <a:gd name="connsiteY63" fmla="*/ 1201454 h 1239032"/>
                    <a:gd name="connsiteX64" fmla="*/ 1322018 w 1351768"/>
                    <a:gd name="connsiteY64" fmla="*/ 988512 h 1239032"/>
                    <a:gd name="connsiteX65" fmla="*/ 1350202 w 1351768"/>
                    <a:gd name="connsiteY65" fmla="*/ 800622 h 1239032"/>
                    <a:gd name="connsiteX66" fmla="*/ 1331413 w 1351768"/>
                    <a:gd name="connsiteY66" fmla="*/ 634652 h 1239032"/>
                    <a:gd name="connsiteX67" fmla="*/ 1312624 w 1351768"/>
                    <a:gd name="connsiteY67" fmla="*/ 597074 h 1239032"/>
                    <a:gd name="connsiteX68" fmla="*/ 1271914 w 1351768"/>
                    <a:gd name="connsiteY68" fmla="*/ 609600 h 1239032"/>
                    <a:gd name="connsiteX69" fmla="*/ 1068366 w 1351768"/>
                    <a:gd name="connsiteY69" fmla="*/ 603337 h 1239032"/>
                    <a:gd name="connsiteX70" fmla="*/ 986947 w 1351768"/>
                    <a:gd name="connsiteY70" fmla="*/ 603337 h 1239032"/>
                    <a:gd name="connsiteX71" fmla="*/ 974421 w 1351768"/>
                    <a:gd name="connsiteY71" fmla="*/ 603337 h 1239032"/>
                    <a:gd name="connsiteX72" fmla="*/ 971289 w 1351768"/>
                    <a:gd name="connsiteY72" fmla="*/ 625257 h 1239032"/>
                    <a:gd name="connsiteX73" fmla="*/ 952500 w 1351768"/>
                    <a:gd name="connsiteY73" fmla="*/ 631520 h 1239032"/>
                    <a:gd name="connsiteX74" fmla="*/ 902396 w 1351768"/>
                    <a:gd name="connsiteY74" fmla="*/ 631520 h 1239032"/>
                    <a:gd name="connsiteX75" fmla="*/ 864818 w 1351768"/>
                    <a:gd name="connsiteY75" fmla="*/ 622126 h 1239032"/>
                    <a:gd name="connsiteX76" fmla="*/ 886739 w 1351768"/>
                    <a:gd name="connsiteY76" fmla="*/ 597074 h 1239032"/>
                    <a:gd name="connsiteX77" fmla="*/ 889870 w 1351768"/>
                    <a:gd name="connsiteY77" fmla="*/ 578285 h 1239032"/>
                    <a:gd name="connsiteX78" fmla="*/ 830372 w 1351768"/>
                    <a:gd name="connsiteY78" fmla="*/ 568890 h 1239032"/>
                    <a:gd name="connsiteX79" fmla="*/ 811583 w 1351768"/>
                    <a:gd name="connsiteY79" fmla="*/ 565759 h 1239032"/>
                    <a:gd name="connsiteX80" fmla="*/ 777136 w 1351768"/>
                    <a:gd name="connsiteY80" fmla="*/ 553233 h 1239032"/>
                    <a:gd name="connsiteX81" fmla="*/ 761478 w 1351768"/>
                    <a:gd name="connsiteY81" fmla="*/ 509391 h 1239032"/>
                    <a:gd name="connsiteX82" fmla="*/ 720769 w 1351768"/>
                    <a:gd name="connsiteY82" fmla="*/ 518786 h 1239032"/>
                    <a:gd name="connsiteX83" fmla="*/ 739558 w 1351768"/>
                    <a:gd name="connsiteY83" fmla="*/ 471813 h 1239032"/>
                    <a:gd name="connsiteX84" fmla="*/ 739558 w 1351768"/>
                    <a:gd name="connsiteY84" fmla="*/ 443630 h 1239032"/>
                    <a:gd name="connsiteX85" fmla="*/ 698848 w 1351768"/>
                    <a:gd name="connsiteY85" fmla="*/ 406052 h 1239032"/>
                    <a:gd name="connsiteX86" fmla="*/ 680059 w 1351768"/>
                    <a:gd name="connsiteY86" fmla="*/ 399789 h 1239032"/>
                    <a:gd name="connsiteX87" fmla="*/ 680059 w 1351768"/>
                    <a:gd name="connsiteY87" fmla="*/ 346553 h 1239032"/>
                    <a:gd name="connsiteX88" fmla="*/ 745821 w 1351768"/>
                    <a:gd name="connsiteY88" fmla="*/ 312106 h 1239032"/>
                    <a:gd name="connsiteX89" fmla="*/ 780268 w 1351768"/>
                    <a:gd name="connsiteY89" fmla="*/ 287054 h 1239032"/>
                    <a:gd name="connsiteX90" fmla="*/ 791096 w 1351768"/>
                    <a:gd name="connsiteY90" fmla="*/ 221293 h 1239032"/>
                    <a:gd name="connsiteX91" fmla="*/ 761478 w 1351768"/>
                    <a:gd name="connsiteY91" fmla="*/ 177452 h 1239032"/>
                    <a:gd name="connsiteX92" fmla="*/ 805320 w 1351768"/>
                    <a:gd name="connsiteY92" fmla="*/ 133611 h 1239032"/>
                    <a:gd name="connsiteX93" fmla="*/ 877344 w 1351768"/>
                    <a:gd name="connsiteY93" fmla="*/ 74112 h 1239032"/>
                    <a:gd name="connsiteX94" fmla="*/ 913225 w 1351768"/>
                    <a:gd name="connsiteY94" fmla="*/ 11482 h 1239032"/>
                    <a:gd name="connsiteX0" fmla="*/ 913225 w 1351768"/>
                    <a:gd name="connsiteY0" fmla="*/ 11482 h 1239032"/>
                    <a:gd name="connsiteX1" fmla="*/ 795925 w 1351768"/>
                    <a:gd name="connsiteY1" fmla="*/ 5219 h 1239032"/>
                    <a:gd name="connsiteX2" fmla="*/ 517221 w 1351768"/>
                    <a:gd name="connsiteY2" fmla="*/ 30271 h 1239032"/>
                    <a:gd name="connsiteX3" fmla="*/ 197807 w 1351768"/>
                    <a:gd name="connsiteY3" fmla="*/ 55323 h 1239032"/>
                    <a:gd name="connsiteX4" fmla="*/ 128914 w 1351768"/>
                    <a:gd name="connsiteY4" fmla="*/ 49060 h 1239032"/>
                    <a:gd name="connsiteX5" fmla="*/ 100731 w 1351768"/>
                    <a:gd name="connsiteY5" fmla="*/ 83506 h 1239032"/>
                    <a:gd name="connsiteX6" fmla="*/ 56889 w 1351768"/>
                    <a:gd name="connsiteY6" fmla="*/ 86638 h 1239032"/>
                    <a:gd name="connsiteX7" fmla="*/ 13048 w 1351768"/>
                    <a:gd name="connsiteY7" fmla="*/ 108559 h 1239032"/>
                    <a:gd name="connsiteX8" fmla="*/ 50626 w 1351768"/>
                    <a:gd name="connsiteY8" fmla="*/ 136742 h 1239032"/>
                    <a:gd name="connsiteX9" fmla="*/ 85073 w 1351768"/>
                    <a:gd name="connsiteY9" fmla="*/ 149268 h 1239032"/>
                    <a:gd name="connsiteX10" fmla="*/ 47495 w 1351768"/>
                    <a:gd name="connsiteY10" fmla="*/ 168057 h 1239032"/>
                    <a:gd name="connsiteX11" fmla="*/ 6785 w 1351768"/>
                    <a:gd name="connsiteY11" fmla="*/ 230687 h 1239032"/>
                    <a:gd name="connsiteX12" fmla="*/ 6785 w 1351768"/>
                    <a:gd name="connsiteY12" fmla="*/ 280791 h 1239032"/>
                    <a:gd name="connsiteX13" fmla="*/ 38100 w 1351768"/>
                    <a:gd name="connsiteY13" fmla="*/ 280791 h 1239032"/>
                    <a:gd name="connsiteX14" fmla="*/ 88205 w 1351768"/>
                    <a:gd name="connsiteY14" fmla="*/ 280791 h 1239032"/>
                    <a:gd name="connsiteX15" fmla="*/ 100731 w 1351768"/>
                    <a:gd name="connsiteY15" fmla="*/ 287054 h 1239032"/>
                    <a:gd name="connsiteX16" fmla="*/ 88205 w 1351768"/>
                    <a:gd name="connsiteY16" fmla="*/ 340290 h 1239032"/>
                    <a:gd name="connsiteX17" fmla="*/ 47495 w 1351768"/>
                    <a:gd name="connsiteY17" fmla="*/ 381000 h 1239032"/>
                    <a:gd name="connsiteX18" fmla="*/ 22443 w 1351768"/>
                    <a:gd name="connsiteY18" fmla="*/ 421709 h 1239032"/>
                    <a:gd name="connsiteX19" fmla="*/ 25574 w 1351768"/>
                    <a:gd name="connsiteY19" fmla="*/ 471813 h 1239032"/>
                    <a:gd name="connsiteX20" fmla="*/ 60021 w 1351768"/>
                    <a:gd name="connsiteY20" fmla="*/ 487471 h 1239032"/>
                    <a:gd name="connsiteX21" fmla="*/ 88205 w 1351768"/>
                    <a:gd name="connsiteY21" fmla="*/ 515654 h 1239032"/>
                    <a:gd name="connsiteX22" fmla="*/ 78810 w 1351768"/>
                    <a:gd name="connsiteY22" fmla="*/ 550101 h 1239032"/>
                    <a:gd name="connsiteX23" fmla="*/ 78810 w 1351768"/>
                    <a:gd name="connsiteY23" fmla="*/ 581416 h 1239032"/>
                    <a:gd name="connsiteX24" fmla="*/ 78810 w 1351768"/>
                    <a:gd name="connsiteY24" fmla="*/ 612731 h 1239032"/>
                    <a:gd name="connsiteX25" fmla="*/ 103862 w 1351768"/>
                    <a:gd name="connsiteY25" fmla="*/ 637783 h 1239032"/>
                    <a:gd name="connsiteX26" fmla="*/ 144572 w 1351768"/>
                    <a:gd name="connsiteY26" fmla="*/ 644046 h 1239032"/>
                    <a:gd name="connsiteX27" fmla="*/ 153966 w 1351768"/>
                    <a:gd name="connsiteY27" fmla="*/ 669098 h 1239032"/>
                    <a:gd name="connsiteX28" fmla="*/ 153966 w 1351768"/>
                    <a:gd name="connsiteY28" fmla="*/ 700413 h 1239032"/>
                    <a:gd name="connsiteX29" fmla="*/ 153966 w 1351768"/>
                    <a:gd name="connsiteY29" fmla="*/ 737991 h 1239032"/>
                    <a:gd name="connsiteX30" fmla="*/ 166492 w 1351768"/>
                    <a:gd name="connsiteY30" fmla="*/ 763043 h 1239032"/>
                    <a:gd name="connsiteX31" fmla="*/ 225991 w 1351768"/>
                    <a:gd name="connsiteY31" fmla="*/ 769306 h 1239032"/>
                    <a:gd name="connsiteX32" fmla="*/ 269832 w 1351768"/>
                    <a:gd name="connsiteY32" fmla="*/ 794359 h 1239032"/>
                    <a:gd name="connsiteX33" fmla="*/ 291752 w 1351768"/>
                    <a:gd name="connsiteY33" fmla="*/ 803753 h 1239032"/>
                    <a:gd name="connsiteX34" fmla="*/ 276095 w 1351768"/>
                    <a:gd name="connsiteY34" fmla="*/ 838200 h 1239032"/>
                    <a:gd name="connsiteX35" fmla="*/ 279226 w 1351768"/>
                    <a:gd name="connsiteY35" fmla="*/ 869515 h 1239032"/>
                    <a:gd name="connsiteX36" fmla="*/ 310542 w 1351768"/>
                    <a:gd name="connsiteY36" fmla="*/ 900830 h 1239032"/>
                    <a:gd name="connsiteX37" fmla="*/ 335594 w 1351768"/>
                    <a:gd name="connsiteY37" fmla="*/ 919619 h 1239032"/>
                    <a:gd name="connsiteX38" fmla="*/ 351251 w 1351768"/>
                    <a:gd name="connsiteY38" fmla="*/ 954065 h 1239032"/>
                    <a:gd name="connsiteX39" fmla="*/ 373172 w 1351768"/>
                    <a:gd name="connsiteY39" fmla="*/ 979117 h 1239032"/>
                    <a:gd name="connsiteX40" fmla="*/ 395092 w 1351768"/>
                    <a:gd name="connsiteY40" fmla="*/ 1019827 h 1239032"/>
                    <a:gd name="connsiteX41" fmla="*/ 407618 w 1351768"/>
                    <a:gd name="connsiteY41" fmla="*/ 1044879 h 1239032"/>
                    <a:gd name="connsiteX42" fmla="*/ 470248 w 1351768"/>
                    <a:gd name="connsiteY42" fmla="*/ 1044879 h 1239032"/>
                    <a:gd name="connsiteX43" fmla="*/ 507826 w 1351768"/>
                    <a:gd name="connsiteY43" fmla="*/ 1048011 h 1239032"/>
                    <a:gd name="connsiteX44" fmla="*/ 526615 w 1351768"/>
                    <a:gd name="connsiteY44" fmla="*/ 1063668 h 1239032"/>
                    <a:gd name="connsiteX45" fmla="*/ 551668 w 1351768"/>
                    <a:gd name="connsiteY45" fmla="*/ 1110641 h 1239032"/>
                    <a:gd name="connsiteX46" fmla="*/ 617429 w 1351768"/>
                    <a:gd name="connsiteY46" fmla="*/ 1101246 h 1239032"/>
                    <a:gd name="connsiteX47" fmla="*/ 642481 w 1351768"/>
                    <a:gd name="connsiteY47" fmla="*/ 1101246 h 1239032"/>
                    <a:gd name="connsiteX48" fmla="*/ 676928 w 1351768"/>
                    <a:gd name="connsiteY48" fmla="*/ 1116904 h 1239032"/>
                    <a:gd name="connsiteX49" fmla="*/ 720769 w 1351768"/>
                    <a:gd name="connsiteY49" fmla="*/ 1163876 h 1239032"/>
                    <a:gd name="connsiteX50" fmla="*/ 799057 w 1351768"/>
                    <a:gd name="connsiteY50" fmla="*/ 1176402 h 1239032"/>
                    <a:gd name="connsiteX51" fmla="*/ 893002 w 1351768"/>
                    <a:gd name="connsiteY51" fmla="*/ 1170139 h 1239032"/>
                    <a:gd name="connsiteX52" fmla="*/ 911791 w 1351768"/>
                    <a:gd name="connsiteY52" fmla="*/ 1173271 h 1239032"/>
                    <a:gd name="connsiteX53" fmla="*/ 927448 w 1351768"/>
                    <a:gd name="connsiteY53" fmla="*/ 1201454 h 1239032"/>
                    <a:gd name="connsiteX54" fmla="*/ 983815 w 1351768"/>
                    <a:gd name="connsiteY54" fmla="*/ 1207717 h 1239032"/>
                    <a:gd name="connsiteX55" fmla="*/ 1024525 w 1351768"/>
                    <a:gd name="connsiteY55" fmla="*/ 1198323 h 1239032"/>
                    <a:gd name="connsiteX56" fmla="*/ 1055840 w 1351768"/>
                    <a:gd name="connsiteY56" fmla="*/ 1207717 h 1239032"/>
                    <a:gd name="connsiteX57" fmla="*/ 1077761 w 1351768"/>
                    <a:gd name="connsiteY57" fmla="*/ 1207717 h 1239032"/>
                    <a:gd name="connsiteX58" fmla="*/ 1096550 w 1351768"/>
                    <a:gd name="connsiteY58" fmla="*/ 1170139 h 1239032"/>
                    <a:gd name="connsiteX59" fmla="*/ 1118470 w 1351768"/>
                    <a:gd name="connsiteY59" fmla="*/ 1148219 h 1239032"/>
                    <a:gd name="connsiteX60" fmla="*/ 1140391 w 1351768"/>
                    <a:gd name="connsiteY60" fmla="*/ 1179534 h 1239032"/>
                    <a:gd name="connsiteX61" fmla="*/ 1143522 w 1351768"/>
                    <a:gd name="connsiteY61" fmla="*/ 1210849 h 1239032"/>
                    <a:gd name="connsiteX62" fmla="*/ 1203021 w 1351768"/>
                    <a:gd name="connsiteY62" fmla="*/ 1213980 h 1239032"/>
                    <a:gd name="connsiteX63" fmla="*/ 1265651 w 1351768"/>
                    <a:gd name="connsiteY63" fmla="*/ 1201454 h 1239032"/>
                    <a:gd name="connsiteX64" fmla="*/ 1322018 w 1351768"/>
                    <a:gd name="connsiteY64" fmla="*/ 988512 h 1239032"/>
                    <a:gd name="connsiteX65" fmla="*/ 1350202 w 1351768"/>
                    <a:gd name="connsiteY65" fmla="*/ 800622 h 1239032"/>
                    <a:gd name="connsiteX66" fmla="*/ 1331413 w 1351768"/>
                    <a:gd name="connsiteY66" fmla="*/ 634652 h 1239032"/>
                    <a:gd name="connsiteX67" fmla="*/ 1312624 w 1351768"/>
                    <a:gd name="connsiteY67" fmla="*/ 597074 h 1239032"/>
                    <a:gd name="connsiteX68" fmla="*/ 1271914 w 1351768"/>
                    <a:gd name="connsiteY68" fmla="*/ 609600 h 1239032"/>
                    <a:gd name="connsiteX69" fmla="*/ 1068366 w 1351768"/>
                    <a:gd name="connsiteY69" fmla="*/ 603337 h 1239032"/>
                    <a:gd name="connsiteX70" fmla="*/ 986947 w 1351768"/>
                    <a:gd name="connsiteY70" fmla="*/ 603337 h 1239032"/>
                    <a:gd name="connsiteX71" fmla="*/ 974421 w 1351768"/>
                    <a:gd name="connsiteY71" fmla="*/ 603337 h 1239032"/>
                    <a:gd name="connsiteX72" fmla="*/ 971289 w 1351768"/>
                    <a:gd name="connsiteY72" fmla="*/ 625257 h 1239032"/>
                    <a:gd name="connsiteX73" fmla="*/ 952500 w 1351768"/>
                    <a:gd name="connsiteY73" fmla="*/ 631520 h 1239032"/>
                    <a:gd name="connsiteX74" fmla="*/ 902396 w 1351768"/>
                    <a:gd name="connsiteY74" fmla="*/ 631520 h 1239032"/>
                    <a:gd name="connsiteX75" fmla="*/ 864818 w 1351768"/>
                    <a:gd name="connsiteY75" fmla="*/ 622126 h 1239032"/>
                    <a:gd name="connsiteX76" fmla="*/ 886739 w 1351768"/>
                    <a:gd name="connsiteY76" fmla="*/ 597074 h 1239032"/>
                    <a:gd name="connsiteX77" fmla="*/ 889870 w 1351768"/>
                    <a:gd name="connsiteY77" fmla="*/ 578285 h 1239032"/>
                    <a:gd name="connsiteX78" fmla="*/ 830372 w 1351768"/>
                    <a:gd name="connsiteY78" fmla="*/ 568890 h 1239032"/>
                    <a:gd name="connsiteX79" fmla="*/ 811583 w 1351768"/>
                    <a:gd name="connsiteY79" fmla="*/ 565759 h 1239032"/>
                    <a:gd name="connsiteX80" fmla="*/ 777136 w 1351768"/>
                    <a:gd name="connsiteY80" fmla="*/ 553233 h 1239032"/>
                    <a:gd name="connsiteX81" fmla="*/ 761478 w 1351768"/>
                    <a:gd name="connsiteY81" fmla="*/ 509391 h 1239032"/>
                    <a:gd name="connsiteX82" fmla="*/ 720769 w 1351768"/>
                    <a:gd name="connsiteY82" fmla="*/ 518786 h 1239032"/>
                    <a:gd name="connsiteX83" fmla="*/ 739558 w 1351768"/>
                    <a:gd name="connsiteY83" fmla="*/ 471813 h 1239032"/>
                    <a:gd name="connsiteX84" fmla="*/ 739558 w 1351768"/>
                    <a:gd name="connsiteY84" fmla="*/ 443630 h 1239032"/>
                    <a:gd name="connsiteX85" fmla="*/ 698848 w 1351768"/>
                    <a:gd name="connsiteY85" fmla="*/ 406052 h 1239032"/>
                    <a:gd name="connsiteX86" fmla="*/ 680059 w 1351768"/>
                    <a:gd name="connsiteY86" fmla="*/ 399789 h 1239032"/>
                    <a:gd name="connsiteX87" fmla="*/ 680059 w 1351768"/>
                    <a:gd name="connsiteY87" fmla="*/ 346553 h 1239032"/>
                    <a:gd name="connsiteX88" fmla="*/ 745821 w 1351768"/>
                    <a:gd name="connsiteY88" fmla="*/ 312106 h 1239032"/>
                    <a:gd name="connsiteX89" fmla="*/ 794511 w 1351768"/>
                    <a:gd name="connsiteY89" fmla="*/ 287054 h 1239032"/>
                    <a:gd name="connsiteX90" fmla="*/ 791096 w 1351768"/>
                    <a:gd name="connsiteY90" fmla="*/ 221293 h 1239032"/>
                    <a:gd name="connsiteX91" fmla="*/ 761478 w 1351768"/>
                    <a:gd name="connsiteY91" fmla="*/ 177452 h 1239032"/>
                    <a:gd name="connsiteX92" fmla="*/ 805320 w 1351768"/>
                    <a:gd name="connsiteY92" fmla="*/ 133611 h 1239032"/>
                    <a:gd name="connsiteX93" fmla="*/ 877344 w 1351768"/>
                    <a:gd name="connsiteY93" fmla="*/ 74112 h 1239032"/>
                    <a:gd name="connsiteX94" fmla="*/ 913225 w 1351768"/>
                    <a:gd name="connsiteY94" fmla="*/ 11482 h 1239032"/>
                    <a:gd name="connsiteX0" fmla="*/ 913225 w 1351768"/>
                    <a:gd name="connsiteY0" fmla="*/ 11482 h 1239032"/>
                    <a:gd name="connsiteX1" fmla="*/ 795925 w 1351768"/>
                    <a:gd name="connsiteY1" fmla="*/ 5219 h 1239032"/>
                    <a:gd name="connsiteX2" fmla="*/ 517221 w 1351768"/>
                    <a:gd name="connsiteY2" fmla="*/ 30271 h 1239032"/>
                    <a:gd name="connsiteX3" fmla="*/ 197807 w 1351768"/>
                    <a:gd name="connsiteY3" fmla="*/ 55323 h 1239032"/>
                    <a:gd name="connsiteX4" fmla="*/ 128914 w 1351768"/>
                    <a:gd name="connsiteY4" fmla="*/ 49060 h 1239032"/>
                    <a:gd name="connsiteX5" fmla="*/ 100731 w 1351768"/>
                    <a:gd name="connsiteY5" fmla="*/ 83506 h 1239032"/>
                    <a:gd name="connsiteX6" fmla="*/ 56889 w 1351768"/>
                    <a:gd name="connsiteY6" fmla="*/ 86638 h 1239032"/>
                    <a:gd name="connsiteX7" fmla="*/ 13048 w 1351768"/>
                    <a:gd name="connsiteY7" fmla="*/ 108559 h 1239032"/>
                    <a:gd name="connsiteX8" fmla="*/ 50626 w 1351768"/>
                    <a:gd name="connsiteY8" fmla="*/ 136742 h 1239032"/>
                    <a:gd name="connsiteX9" fmla="*/ 85073 w 1351768"/>
                    <a:gd name="connsiteY9" fmla="*/ 149268 h 1239032"/>
                    <a:gd name="connsiteX10" fmla="*/ 47495 w 1351768"/>
                    <a:gd name="connsiteY10" fmla="*/ 168057 h 1239032"/>
                    <a:gd name="connsiteX11" fmla="*/ 6785 w 1351768"/>
                    <a:gd name="connsiteY11" fmla="*/ 230687 h 1239032"/>
                    <a:gd name="connsiteX12" fmla="*/ 6785 w 1351768"/>
                    <a:gd name="connsiteY12" fmla="*/ 280791 h 1239032"/>
                    <a:gd name="connsiteX13" fmla="*/ 38100 w 1351768"/>
                    <a:gd name="connsiteY13" fmla="*/ 280791 h 1239032"/>
                    <a:gd name="connsiteX14" fmla="*/ 88205 w 1351768"/>
                    <a:gd name="connsiteY14" fmla="*/ 280791 h 1239032"/>
                    <a:gd name="connsiteX15" fmla="*/ 100731 w 1351768"/>
                    <a:gd name="connsiteY15" fmla="*/ 287054 h 1239032"/>
                    <a:gd name="connsiteX16" fmla="*/ 88205 w 1351768"/>
                    <a:gd name="connsiteY16" fmla="*/ 340290 h 1239032"/>
                    <a:gd name="connsiteX17" fmla="*/ 47495 w 1351768"/>
                    <a:gd name="connsiteY17" fmla="*/ 381000 h 1239032"/>
                    <a:gd name="connsiteX18" fmla="*/ 22443 w 1351768"/>
                    <a:gd name="connsiteY18" fmla="*/ 421709 h 1239032"/>
                    <a:gd name="connsiteX19" fmla="*/ 25574 w 1351768"/>
                    <a:gd name="connsiteY19" fmla="*/ 471813 h 1239032"/>
                    <a:gd name="connsiteX20" fmla="*/ 60021 w 1351768"/>
                    <a:gd name="connsiteY20" fmla="*/ 487471 h 1239032"/>
                    <a:gd name="connsiteX21" fmla="*/ 88205 w 1351768"/>
                    <a:gd name="connsiteY21" fmla="*/ 515654 h 1239032"/>
                    <a:gd name="connsiteX22" fmla="*/ 78810 w 1351768"/>
                    <a:gd name="connsiteY22" fmla="*/ 550101 h 1239032"/>
                    <a:gd name="connsiteX23" fmla="*/ 78810 w 1351768"/>
                    <a:gd name="connsiteY23" fmla="*/ 581416 h 1239032"/>
                    <a:gd name="connsiteX24" fmla="*/ 78810 w 1351768"/>
                    <a:gd name="connsiteY24" fmla="*/ 612731 h 1239032"/>
                    <a:gd name="connsiteX25" fmla="*/ 103862 w 1351768"/>
                    <a:gd name="connsiteY25" fmla="*/ 637783 h 1239032"/>
                    <a:gd name="connsiteX26" fmla="*/ 144572 w 1351768"/>
                    <a:gd name="connsiteY26" fmla="*/ 644046 h 1239032"/>
                    <a:gd name="connsiteX27" fmla="*/ 153966 w 1351768"/>
                    <a:gd name="connsiteY27" fmla="*/ 669098 h 1239032"/>
                    <a:gd name="connsiteX28" fmla="*/ 153966 w 1351768"/>
                    <a:gd name="connsiteY28" fmla="*/ 700413 h 1239032"/>
                    <a:gd name="connsiteX29" fmla="*/ 153966 w 1351768"/>
                    <a:gd name="connsiteY29" fmla="*/ 737991 h 1239032"/>
                    <a:gd name="connsiteX30" fmla="*/ 166492 w 1351768"/>
                    <a:gd name="connsiteY30" fmla="*/ 763043 h 1239032"/>
                    <a:gd name="connsiteX31" fmla="*/ 225991 w 1351768"/>
                    <a:gd name="connsiteY31" fmla="*/ 769306 h 1239032"/>
                    <a:gd name="connsiteX32" fmla="*/ 269832 w 1351768"/>
                    <a:gd name="connsiteY32" fmla="*/ 794359 h 1239032"/>
                    <a:gd name="connsiteX33" fmla="*/ 291752 w 1351768"/>
                    <a:gd name="connsiteY33" fmla="*/ 803753 h 1239032"/>
                    <a:gd name="connsiteX34" fmla="*/ 276095 w 1351768"/>
                    <a:gd name="connsiteY34" fmla="*/ 838200 h 1239032"/>
                    <a:gd name="connsiteX35" fmla="*/ 279226 w 1351768"/>
                    <a:gd name="connsiteY35" fmla="*/ 869515 h 1239032"/>
                    <a:gd name="connsiteX36" fmla="*/ 310542 w 1351768"/>
                    <a:gd name="connsiteY36" fmla="*/ 900830 h 1239032"/>
                    <a:gd name="connsiteX37" fmla="*/ 335594 w 1351768"/>
                    <a:gd name="connsiteY37" fmla="*/ 919619 h 1239032"/>
                    <a:gd name="connsiteX38" fmla="*/ 351251 w 1351768"/>
                    <a:gd name="connsiteY38" fmla="*/ 954065 h 1239032"/>
                    <a:gd name="connsiteX39" fmla="*/ 373172 w 1351768"/>
                    <a:gd name="connsiteY39" fmla="*/ 979117 h 1239032"/>
                    <a:gd name="connsiteX40" fmla="*/ 395092 w 1351768"/>
                    <a:gd name="connsiteY40" fmla="*/ 1019827 h 1239032"/>
                    <a:gd name="connsiteX41" fmla="*/ 407618 w 1351768"/>
                    <a:gd name="connsiteY41" fmla="*/ 1044879 h 1239032"/>
                    <a:gd name="connsiteX42" fmla="*/ 470248 w 1351768"/>
                    <a:gd name="connsiteY42" fmla="*/ 1044879 h 1239032"/>
                    <a:gd name="connsiteX43" fmla="*/ 507826 w 1351768"/>
                    <a:gd name="connsiteY43" fmla="*/ 1048011 h 1239032"/>
                    <a:gd name="connsiteX44" fmla="*/ 526615 w 1351768"/>
                    <a:gd name="connsiteY44" fmla="*/ 1063668 h 1239032"/>
                    <a:gd name="connsiteX45" fmla="*/ 551668 w 1351768"/>
                    <a:gd name="connsiteY45" fmla="*/ 1110641 h 1239032"/>
                    <a:gd name="connsiteX46" fmla="*/ 617429 w 1351768"/>
                    <a:gd name="connsiteY46" fmla="*/ 1101246 h 1239032"/>
                    <a:gd name="connsiteX47" fmla="*/ 642481 w 1351768"/>
                    <a:gd name="connsiteY47" fmla="*/ 1101246 h 1239032"/>
                    <a:gd name="connsiteX48" fmla="*/ 676928 w 1351768"/>
                    <a:gd name="connsiteY48" fmla="*/ 1116904 h 1239032"/>
                    <a:gd name="connsiteX49" fmla="*/ 720769 w 1351768"/>
                    <a:gd name="connsiteY49" fmla="*/ 1163876 h 1239032"/>
                    <a:gd name="connsiteX50" fmla="*/ 799057 w 1351768"/>
                    <a:gd name="connsiteY50" fmla="*/ 1176402 h 1239032"/>
                    <a:gd name="connsiteX51" fmla="*/ 893002 w 1351768"/>
                    <a:gd name="connsiteY51" fmla="*/ 1170139 h 1239032"/>
                    <a:gd name="connsiteX52" fmla="*/ 911791 w 1351768"/>
                    <a:gd name="connsiteY52" fmla="*/ 1173271 h 1239032"/>
                    <a:gd name="connsiteX53" fmla="*/ 927448 w 1351768"/>
                    <a:gd name="connsiteY53" fmla="*/ 1201454 h 1239032"/>
                    <a:gd name="connsiteX54" fmla="*/ 983815 w 1351768"/>
                    <a:gd name="connsiteY54" fmla="*/ 1207717 h 1239032"/>
                    <a:gd name="connsiteX55" fmla="*/ 1024525 w 1351768"/>
                    <a:gd name="connsiteY55" fmla="*/ 1198323 h 1239032"/>
                    <a:gd name="connsiteX56" fmla="*/ 1055840 w 1351768"/>
                    <a:gd name="connsiteY56" fmla="*/ 1207717 h 1239032"/>
                    <a:gd name="connsiteX57" fmla="*/ 1077761 w 1351768"/>
                    <a:gd name="connsiteY57" fmla="*/ 1207717 h 1239032"/>
                    <a:gd name="connsiteX58" fmla="*/ 1096550 w 1351768"/>
                    <a:gd name="connsiteY58" fmla="*/ 1170139 h 1239032"/>
                    <a:gd name="connsiteX59" fmla="*/ 1118470 w 1351768"/>
                    <a:gd name="connsiteY59" fmla="*/ 1148219 h 1239032"/>
                    <a:gd name="connsiteX60" fmla="*/ 1140391 w 1351768"/>
                    <a:gd name="connsiteY60" fmla="*/ 1179534 h 1239032"/>
                    <a:gd name="connsiteX61" fmla="*/ 1143522 w 1351768"/>
                    <a:gd name="connsiteY61" fmla="*/ 1210849 h 1239032"/>
                    <a:gd name="connsiteX62" fmla="*/ 1203021 w 1351768"/>
                    <a:gd name="connsiteY62" fmla="*/ 1213980 h 1239032"/>
                    <a:gd name="connsiteX63" fmla="*/ 1265651 w 1351768"/>
                    <a:gd name="connsiteY63" fmla="*/ 1201454 h 1239032"/>
                    <a:gd name="connsiteX64" fmla="*/ 1322018 w 1351768"/>
                    <a:gd name="connsiteY64" fmla="*/ 988512 h 1239032"/>
                    <a:gd name="connsiteX65" fmla="*/ 1350202 w 1351768"/>
                    <a:gd name="connsiteY65" fmla="*/ 800622 h 1239032"/>
                    <a:gd name="connsiteX66" fmla="*/ 1331413 w 1351768"/>
                    <a:gd name="connsiteY66" fmla="*/ 634652 h 1239032"/>
                    <a:gd name="connsiteX67" fmla="*/ 1312624 w 1351768"/>
                    <a:gd name="connsiteY67" fmla="*/ 597074 h 1239032"/>
                    <a:gd name="connsiteX68" fmla="*/ 1271914 w 1351768"/>
                    <a:gd name="connsiteY68" fmla="*/ 609600 h 1239032"/>
                    <a:gd name="connsiteX69" fmla="*/ 1068366 w 1351768"/>
                    <a:gd name="connsiteY69" fmla="*/ 603337 h 1239032"/>
                    <a:gd name="connsiteX70" fmla="*/ 986947 w 1351768"/>
                    <a:gd name="connsiteY70" fmla="*/ 603337 h 1239032"/>
                    <a:gd name="connsiteX71" fmla="*/ 974421 w 1351768"/>
                    <a:gd name="connsiteY71" fmla="*/ 603337 h 1239032"/>
                    <a:gd name="connsiteX72" fmla="*/ 971289 w 1351768"/>
                    <a:gd name="connsiteY72" fmla="*/ 625257 h 1239032"/>
                    <a:gd name="connsiteX73" fmla="*/ 952500 w 1351768"/>
                    <a:gd name="connsiteY73" fmla="*/ 631520 h 1239032"/>
                    <a:gd name="connsiteX74" fmla="*/ 902396 w 1351768"/>
                    <a:gd name="connsiteY74" fmla="*/ 631520 h 1239032"/>
                    <a:gd name="connsiteX75" fmla="*/ 864818 w 1351768"/>
                    <a:gd name="connsiteY75" fmla="*/ 622126 h 1239032"/>
                    <a:gd name="connsiteX76" fmla="*/ 886739 w 1351768"/>
                    <a:gd name="connsiteY76" fmla="*/ 597074 h 1239032"/>
                    <a:gd name="connsiteX77" fmla="*/ 889870 w 1351768"/>
                    <a:gd name="connsiteY77" fmla="*/ 578285 h 1239032"/>
                    <a:gd name="connsiteX78" fmla="*/ 830372 w 1351768"/>
                    <a:gd name="connsiteY78" fmla="*/ 568890 h 1239032"/>
                    <a:gd name="connsiteX79" fmla="*/ 811583 w 1351768"/>
                    <a:gd name="connsiteY79" fmla="*/ 565759 h 1239032"/>
                    <a:gd name="connsiteX80" fmla="*/ 777136 w 1351768"/>
                    <a:gd name="connsiteY80" fmla="*/ 553233 h 1239032"/>
                    <a:gd name="connsiteX81" fmla="*/ 761478 w 1351768"/>
                    <a:gd name="connsiteY81" fmla="*/ 509391 h 1239032"/>
                    <a:gd name="connsiteX82" fmla="*/ 720769 w 1351768"/>
                    <a:gd name="connsiteY82" fmla="*/ 518786 h 1239032"/>
                    <a:gd name="connsiteX83" fmla="*/ 739558 w 1351768"/>
                    <a:gd name="connsiteY83" fmla="*/ 471813 h 1239032"/>
                    <a:gd name="connsiteX84" fmla="*/ 739558 w 1351768"/>
                    <a:gd name="connsiteY84" fmla="*/ 443630 h 1239032"/>
                    <a:gd name="connsiteX85" fmla="*/ 698848 w 1351768"/>
                    <a:gd name="connsiteY85" fmla="*/ 406052 h 1239032"/>
                    <a:gd name="connsiteX86" fmla="*/ 680059 w 1351768"/>
                    <a:gd name="connsiteY86" fmla="*/ 399789 h 1239032"/>
                    <a:gd name="connsiteX87" fmla="*/ 680059 w 1351768"/>
                    <a:gd name="connsiteY87" fmla="*/ 346553 h 1239032"/>
                    <a:gd name="connsiteX88" fmla="*/ 745821 w 1351768"/>
                    <a:gd name="connsiteY88" fmla="*/ 326349 h 1239032"/>
                    <a:gd name="connsiteX89" fmla="*/ 794511 w 1351768"/>
                    <a:gd name="connsiteY89" fmla="*/ 287054 h 1239032"/>
                    <a:gd name="connsiteX90" fmla="*/ 791096 w 1351768"/>
                    <a:gd name="connsiteY90" fmla="*/ 221293 h 1239032"/>
                    <a:gd name="connsiteX91" fmla="*/ 761478 w 1351768"/>
                    <a:gd name="connsiteY91" fmla="*/ 177452 h 1239032"/>
                    <a:gd name="connsiteX92" fmla="*/ 805320 w 1351768"/>
                    <a:gd name="connsiteY92" fmla="*/ 133611 h 1239032"/>
                    <a:gd name="connsiteX93" fmla="*/ 877344 w 1351768"/>
                    <a:gd name="connsiteY93" fmla="*/ 74112 h 1239032"/>
                    <a:gd name="connsiteX94" fmla="*/ 913225 w 1351768"/>
                    <a:gd name="connsiteY94" fmla="*/ 11482 h 1239032"/>
                    <a:gd name="connsiteX0" fmla="*/ 913225 w 1351768"/>
                    <a:gd name="connsiteY0" fmla="*/ 11482 h 1239032"/>
                    <a:gd name="connsiteX1" fmla="*/ 795925 w 1351768"/>
                    <a:gd name="connsiteY1" fmla="*/ 5219 h 1239032"/>
                    <a:gd name="connsiteX2" fmla="*/ 517221 w 1351768"/>
                    <a:gd name="connsiteY2" fmla="*/ 30271 h 1239032"/>
                    <a:gd name="connsiteX3" fmla="*/ 197807 w 1351768"/>
                    <a:gd name="connsiteY3" fmla="*/ 55323 h 1239032"/>
                    <a:gd name="connsiteX4" fmla="*/ 128914 w 1351768"/>
                    <a:gd name="connsiteY4" fmla="*/ 49060 h 1239032"/>
                    <a:gd name="connsiteX5" fmla="*/ 100731 w 1351768"/>
                    <a:gd name="connsiteY5" fmla="*/ 83506 h 1239032"/>
                    <a:gd name="connsiteX6" fmla="*/ 56889 w 1351768"/>
                    <a:gd name="connsiteY6" fmla="*/ 86638 h 1239032"/>
                    <a:gd name="connsiteX7" fmla="*/ 13048 w 1351768"/>
                    <a:gd name="connsiteY7" fmla="*/ 108559 h 1239032"/>
                    <a:gd name="connsiteX8" fmla="*/ 50626 w 1351768"/>
                    <a:gd name="connsiteY8" fmla="*/ 136742 h 1239032"/>
                    <a:gd name="connsiteX9" fmla="*/ 85073 w 1351768"/>
                    <a:gd name="connsiteY9" fmla="*/ 149268 h 1239032"/>
                    <a:gd name="connsiteX10" fmla="*/ 47495 w 1351768"/>
                    <a:gd name="connsiteY10" fmla="*/ 168057 h 1239032"/>
                    <a:gd name="connsiteX11" fmla="*/ 6785 w 1351768"/>
                    <a:gd name="connsiteY11" fmla="*/ 230687 h 1239032"/>
                    <a:gd name="connsiteX12" fmla="*/ 6785 w 1351768"/>
                    <a:gd name="connsiteY12" fmla="*/ 280791 h 1239032"/>
                    <a:gd name="connsiteX13" fmla="*/ 38100 w 1351768"/>
                    <a:gd name="connsiteY13" fmla="*/ 280791 h 1239032"/>
                    <a:gd name="connsiteX14" fmla="*/ 88205 w 1351768"/>
                    <a:gd name="connsiteY14" fmla="*/ 280791 h 1239032"/>
                    <a:gd name="connsiteX15" fmla="*/ 100731 w 1351768"/>
                    <a:gd name="connsiteY15" fmla="*/ 287054 h 1239032"/>
                    <a:gd name="connsiteX16" fmla="*/ 88205 w 1351768"/>
                    <a:gd name="connsiteY16" fmla="*/ 340290 h 1239032"/>
                    <a:gd name="connsiteX17" fmla="*/ 47495 w 1351768"/>
                    <a:gd name="connsiteY17" fmla="*/ 381000 h 1239032"/>
                    <a:gd name="connsiteX18" fmla="*/ 22443 w 1351768"/>
                    <a:gd name="connsiteY18" fmla="*/ 421709 h 1239032"/>
                    <a:gd name="connsiteX19" fmla="*/ 25574 w 1351768"/>
                    <a:gd name="connsiteY19" fmla="*/ 471813 h 1239032"/>
                    <a:gd name="connsiteX20" fmla="*/ 60021 w 1351768"/>
                    <a:gd name="connsiteY20" fmla="*/ 487471 h 1239032"/>
                    <a:gd name="connsiteX21" fmla="*/ 88205 w 1351768"/>
                    <a:gd name="connsiteY21" fmla="*/ 515654 h 1239032"/>
                    <a:gd name="connsiteX22" fmla="*/ 78810 w 1351768"/>
                    <a:gd name="connsiteY22" fmla="*/ 550101 h 1239032"/>
                    <a:gd name="connsiteX23" fmla="*/ 78810 w 1351768"/>
                    <a:gd name="connsiteY23" fmla="*/ 581416 h 1239032"/>
                    <a:gd name="connsiteX24" fmla="*/ 78810 w 1351768"/>
                    <a:gd name="connsiteY24" fmla="*/ 612731 h 1239032"/>
                    <a:gd name="connsiteX25" fmla="*/ 103862 w 1351768"/>
                    <a:gd name="connsiteY25" fmla="*/ 637783 h 1239032"/>
                    <a:gd name="connsiteX26" fmla="*/ 144572 w 1351768"/>
                    <a:gd name="connsiteY26" fmla="*/ 644046 h 1239032"/>
                    <a:gd name="connsiteX27" fmla="*/ 153966 w 1351768"/>
                    <a:gd name="connsiteY27" fmla="*/ 669098 h 1239032"/>
                    <a:gd name="connsiteX28" fmla="*/ 153966 w 1351768"/>
                    <a:gd name="connsiteY28" fmla="*/ 700413 h 1239032"/>
                    <a:gd name="connsiteX29" fmla="*/ 153966 w 1351768"/>
                    <a:gd name="connsiteY29" fmla="*/ 737991 h 1239032"/>
                    <a:gd name="connsiteX30" fmla="*/ 166492 w 1351768"/>
                    <a:gd name="connsiteY30" fmla="*/ 763043 h 1239032"/>
                    <a:gd name="connsiteX31" fmla="*/ 225991 w 1351768"/>
                    <a:gd name="connsiteY31" fmla="*/ 769306 h 1239032"/>
                    <a:gd name="connsiteX32" fmla="*/ 269832 w 1351768"/>
                    <a:gd name="connsiteY32" fmla="*/ 794359 h 1239032"/>
                    <a:gd name="connsiteX33" fmla="*/ 291752 w 1351768"/>
                    <a:gd name="connsiteY33" fmla="*/ 803753 h 1239032"/>
                    <a:gd name="connsiteX34" fmla="*/ 276095 w 1351768"/>
                    <a:gd name="connsiteY34" fmla="*/ 838200 h 1239032"/>
                    <a:gd name="connsiteX35" fmla="*/ 279226 w 1351768"/>
                    <a:gd name="connsiteY35" fmla="*/ 869515 h 1239032"/>
                    <a:gd name="connsiteX36" fmla="*/ 310542 w 1351768"/>
                    <a:gd name="connsiteY36" fmla="*/ 900830 h 1239032"/>
                    <a:gd name="connsiteX37" fmla="*/ 335594 w 1351768"/>
                    <a:gd name="connsiteY37" fmla="*/ 919619 h 1239032"/>
                    <a:gd name="connsiteX38" fmla="*/ 351251 w 1351768"/>
                    <a:gd name="connsiteY38" fmla="*/ 954065 h 1239032"/>
                    <a:gd name="connsiteX39" fmla="*/ 373172 w 1351768"/>
                    <a:gd name="connsiteY39" fmla="*/ 979117 h 1239032"/>
                    <a:gd name="connsiteX40" fmla="*/ 395092 w 1351768"/>
                    <a:gd name="connsiteY40" fmla="*/ 1019827 h 1239032"/>
                    <a:gd name="connsiteX41" fmla="*/ 407618 w 1351768"/>
                    <a:gd name="connsiteY41" fmla="*/ 1044879 h 1239032"/>
                    <a:gd name="connsiteX42" fmla="*/ 470248 w 1351768"/>
                    <a:gd name="connsiteY42" fmla="*/ 1044879 h 1239032"/>
                    <a:gd name="connsiteX43" fmla="*/ 507826 w 1351768"/>
                    <a:gd name="connsiteY43" fmla="*/ 1048011 h 1239032"/>
                    <a:gd name="connsiteX44" fmla="*/ 526615 w 1351768"/>
                    <a:gd name="connsiteY44" fmla="*/ 1063668 h 1239032"/>
                    <a:gd name="connsiteX45" fmla="*/ 551668 w 1351768"/>
                    <a:gd name="connsiteY45" fmla="*/ 1110641 h 1239032"/>
                    <a:gd name="connsiteX46" fmla="*/ 617429 w 1351768"/>
                    <a:gd name="connsiteY46" fmla="*/ 1101246 h 1239032"/>
                    <a:gd name="connsiteX47" fmla="*/ 642481 w 1351768"/>
                    <a:gd name="connsiteY47" fmla="*/ 1101246 h 1239032"/>
                    <a:gd name="connsiteX48" fmla="*/ 676928 w 1351768"/>
                    <a:gd name="connsiteY48" fmla="*/ 1116904 h 1239032"/>
                    <a:gd name="connsiteX49" fmla="*/ 720769 w 1351768"/>
                    <a:gd name="connsiteY49" fmla="*/ 1163876 h 1239032"/>
                    <a:gd name="connsiteX50" fmla="*/ 799057 w 1351768"/>
                    <a:gd name="connsiteY50" fmla="*/ 1176402 h 1239032"/>
                    <a:gd name="connsiteX51" fmla="*/ 893002 w 1351768"/>
                    <a:gd name="connsiteY51" fmla="*/ 1170139 h 1239032"/>
                    <a:gd name="connsiteX52" fmla="*/ 911791 w 1351768"/>
                    <a:gd name="connsiteY52" fmla="*/ 1173271 h 1239032"/>
                    <a:gd name="connsiteX53" fmla="*/ 927448 w 1351768"/>
                    <a:gd name="connsiteY53" fmla="*/ 1201454 h 1239032"/>
                    <a:gd name="connsiteX54" fmla="*/ 983815 w 1351768"/>
                    <a:gd name="connsiteY54" fmla="*/ 1207717 h 1239032"/>
                    <a:gd name="connsiteX55" fmla="*/ 1024525 w 1351768"/>
                    <a:gd name="connsiteY55" fmla="*/ 1198323 h 1239032"/>
                    <a:gd name="connsiteX56" fmla="*/ 1055840 w 1351768"/>
                    <a:gd name="connsiteY56" fmla="*/ 1207717 h 1239032"/>
                    <a:gd name="connsiteX57" fmla="*/ 1077761 w 1351768"/>
                    <a:gd name="connsiteY57" fmla="*/ 1207717 h 1239032"/>
                    <a:gd name="connsiteX58" fmla="*/ 1096550 w 1351768"/>
                    <a:gd name="connsiteY58" fmla="*/ 1170139 h 1239032"/>
                    <a:gd name="connsiteX59" fmla="*/ 1118470 w 1351768"/>
                    <a:gd name="connsiteY59" fmla="*/ 1148219 h 1239032"/>
                    <a:gd name="connsiteX60" fmla="*/ 1140391 w 1351768"/>
                    <a:gd name="connsiteY60" fmla="*/ 1179534 h 1239032"/>
                    <a:gd name="connsiteX61" fmla="*/ 1143522 w 1351768"/>
                    <a:gd name="connsiteY61" fmla="*/ 1210849 h 1239032"/>
                    <a:gd name="connsiteX62" fmla="*/ 1203021 w 1351768"/>
                    <a:gd name="connsiteY62" fmla="*/ 1213980 h 1239032"/>
                    <a:gd name="connsiteX63" fmla="*/ 1265651 w 1351768"/>
                    <a:gd name="connsiteY63" fmla="*/ 1201454 h 1239032"/>
                    <a:gd name="connsiteX64" fmla="*/ 1322018 w 1351768"/>
                    <a:gd name="connsiteY64" fmla="*/ 988512 h 1239032"/>
                    <a:gd name="connsiteX65" fmla="*/ 1350202 w 1351768"/>
                    <a:gd name="connsiteY65" fmla="*/ 800622 h 1239032"/>
                    <a:gd name="connsiteX66" fmla="*/ 1331413 w 1351768"/>
                    <a:gd name="connsiteY66" fmla="*/ 634652 h 1239032"/>
                    <a:gd name="connsiteX67" fmla="*/ 1312624 w 1351768"/>
                    <a:gd name="connsiteY67" fmla="*/ 597074 h 1239032"/>
                    <a:gd name="connsiteX68" fmla="*/ 1271914 w 1351768"/>
                    <a:gd name="connsiteY68" fmla="*/ 609600 h 1239032"/>
                    <a:gd name="connsiteX69" fmla="*/ 1068366 w 1351768"/>
                    <a:gd name="connsiteY69" fmla="*/ 603337 h 1239032"/>
                    <a:gd name="connsiteX70" fmla="*/ 986947 w 1351768"/>
                    <a:gd name="connsiteY70" fmla="*/ 603337 h 1239032"/>
                    <a:gd name="connsiteX71" fmla="*/ 974421 w 1351768"/>
                    <a:gd name="connsiteY71" fmla="*/ 603337 h 1239032"/>
                    <a:gd name="connsiteX72" fmla="*/ 971289 w 1351768"/>
                    <a:gd name="connsiteY72" fmla="*/ 625257 h 1239032"/>
                    <a:gd name="connsiteX73" fmla="*/ 952500 w 1351768"/>
                    <a:gd name="connsiteY73" fmla="*/ 631520 h 1239032"/>
                    <a:gd name="connsiteX74" fmla="*/ 902396 w 1351768"/>
                    <a:gd name="connsiteY74" fmla="*/ 631520 h 1239032"/>
                    <a:gd name="connsiteX75" fmla="*/ 864818 w 1351768"/>
                    <a:gd name="connsiteY75" fmla="*/ 622126 h 1239032"/>
                    <a:gd name="connsiteX76" fmla="*/ 886739 w 1351768"/>
                    <a:gd name="connsiteY76" fmla="*/ 597074 h 1239032"/>
                    <a:gd name="connsiteX77" fmla="*/ 889870 w 1351768"/>
                    <a:gd name="connsiteY77" fmla="*/ 578285 h 1239032"/>
                    <a:gd name="connsiteX78" fmla="*/ 830372 w 1351768"/>
                    <a:gd name="connsiteY78" fmla="*/ 568890 h 1239032"/>
                    <a:gd name="connsiteX79" fmla="*/ 811583 w 1351768"/>
                    <a:gd name="connsiteY79" fmla="*/ 565759 h 1239032"/>
                    <a:gd name="connsiteX80" fmla="*/ 777136 w 1351768"/>
                    <a:gd name="connsiteY80" fmla="*/ 553233 h 1239032"/>
                    <a:gd name="connsiteX81" fmla="*/ 761478 w 1351768"/>
                    <a:gd name="connsiteY81" fmla="*/ 509391 h 1239032"/>
                    <a:gd name="connsiteX82" fmla="*/ 720769 w 1351768"/>
                    <a:gd name="connsiteY82" fmla="*/ 518786 h 1239032"/>
                    <a:gd name="connsiteX83" fmla="*/ 739558 w 1351768"/>
                    <a:gd name="connsiteY83" fmla="*/ 471813 h 1239032"/>
                    <a:gd name="connsiteX84" fmla="*/ 739558 w 1351768"/>
                    <a:gd name="connsiteY84" fmla="*/ 443630 h 1239032"/>
                    <a:gd name="connsiteX85" fmla="*/ 698848 w 1351768"/>
                    <a:gd name="connsiteY85" fmla="*/ 406052 h 1239032"/>
                    <a:gd name="connsiteX86" fmla="*/ 680059 w 1351768"/>
                    <a:gd name="connsiteY86" fmla="*/ 399789 h 1239032"/>
                    <a:gd name="connsiteX87" fmla="*/ 702847 w 1351768"/>
                    <a:gd name="connsiteY87" fmla="*/ 346553 h 1239032"/>
                    <a:gd name="connsiteX88" fmla="*/ 745821 w 1351768"/>
                    <a:gd name="connsiteY88" fmla="*/ 326349 h 1239032"/>
                    <a:gd name="connsiteX89" fmla="*/ 794511 w 1351768"/>
                    <a:gd name="connsiteY89" fmla="*/ 287054 h 1239032"/>
                    <a:gd name="connsiteX90" fmla="*/ 791096 w 1351768"/>
                    <a:gd name="connsiteY90" fmla="*/ 221293 h 1239032"/>
                    <a:gd name="connsiteX91" fmla="*/ 761478 w 1351768"/>
                    <a:gd name="connsiteY91" fmla="*/ 177452 h 1239032"/>
                    <a:gd name="connsiteX92" fmla="*/ 805320 w 1351768"/>
                    <a:gd name="connsiteY92" fmla="*/ 133611 h 1239032"/>
                    <a:gd name="connsiteX93" fmla="*/ 877344 w 1351768"/>
                    <a:gd name="connsiteY93" fmla="*/ 74112 h 1239032"/>
                    <a:gd name="connsiteX94" fmla="*/ 913225 w 1351768"/>
                    <a:gd name="connsiteY94" fmla="*/ 11482 h 1239032"/>
                    <a:gd name="connsiteX0" fmla="*/ 913225 w 1351768"/>
                    <a:gd name="connsiteY0" fmla="*/ 11482 h 1239032"/>
                    <a:gd name="connsiteX1" fmla="*/ 795925 w 1351768"/>
                    <a:gd name="connsiteY1" fmla="*/ 5219 h 1239032"/>
                    <a:gd name="connsiteX2" fmla="*/ 517221 w 1351768"/>
                    <a:gd name="connsiteY2" fmla="*/ 30271 h 1239032"/>
                    <a:gd name="connsiteX3" fmla="*/ 197807 w 1351768"/>
                    <a:gd name="connsiteY3" fmla="*/ 55323 h 1239032"/>
                    <a:gd name="connsiteX4" fmla="*/ 128914 w 1351768"/>
                    <a:gd name="connsiteY4" fmla="*/ 49060 h 1239032"/>
                    <a:gd name="connsiteX5" fmla="*/ 100731 w 1351768"/>
                    <a:gd name="connsiteY5" fmla="*/ 83506 h 1239032"/>
                    <a:gd name="connsiteX6" fmla="*/ 56889 w 1351768"/>
                    <a:gd name="connsiteY6" fmla="*/ 86638 h 1239032"/>
                    <a:gd name="connsiteX7" fmla="*/ 13048 w 1351768"/>
                    <a:gd name="connsiteY7" fmla="*/ 108559 h 1239032"/>
                    <a:gd name="connsiteX8" fmla="*/ 50626 w 1351768"/>
                    <a:gd name="connsiteY8" fmla="*/ 136742 h 1239032"/>
                    <a:gd name="connsiteX9" fmla="*/ 85073 w 1351768"/>
                    <a:gd name="connsiteY9" fmla="*/ 149268 h 1239032"/>
                    <a:gd name="connsiteX10" fmla="*/ 47495 w 1351768"/>
                    <a:gd name="connsiteY10" fmla="*/ 168057 h 1239032"/>
                    <a:gd name="connsiteX11" fmla="*/ 6785 w 1351768"/>
                    <a:gd name="connsiteY11" fmla="*/ 230687 h 1239032"/>
                    <a:gd name="connsiteX12" fmla="*/ 6785 w 1351768"/>
                    <a:gd name="connsiteY12" fmla="*/ 280791 h 1239032"/>
                    <a:gd name="connsiteX13" fmla="*/ 38100 w 1351768"/>
                    <a:gd name="connsiteY13" fmla="*/ 280791 h 1239032"/>
                    <a:gd name="connsiteX14" fmla="*/ 88205 w 1351768"/>
                    <a:gd name="connsiteY14" fmla="*/ 280791 h 1239032"/>
                    <a:gd name="connsiteX15" fmla="*/ 100731 w 1351768"/>
                    <a:gd name="connsiteY15" fmla="*/ 287054 h 1239032"/>
                    <a:gd name="connsiteX16" fmla="*/ 88205 w 1351768"/>
                    <a:gd name="connsiteY16" fmla="*/ 340290 h 1239032"/>
                    <a:gd name="connsiteX17" fmla="*/ 47495 w 1351768"/>
                    <a:gd name="connsiteY17" fmla="*/ 381000 h 1239032"/>
                    <a:gd name="connsiteX18" fmla="*/ 22443 w 1351768"/>
                    <a:gd name="connsiteY18" fmla="*/ 421709 h 1239032"/>
                    <a:gd name="connsiteX19" fmla="*/ 25574 w 1351768"/>
                    <a:gd name="connsiteY19" fmla="*/ 471813 h 1239032"/>
                    <a:gd name="connsiteX20" fmla="*/ 60021 w 1351768"/>
                    <a:gd name="connsiteY20" fmla="*/ 487471 h 1239032"/>
                    <a:gd name="connsiteX21" fmla="*/ 88205 w 1351768"/>
                    <a:gd name="connsiteY21" fmla="*/ 515654 h 1239032"/>
                    <a:gd name="connsiteX22" fmla="*/ 78810 w 1351768"/>
                    <a:gd name="connsiteY22" fmla="*/ 550101 h 1239032"/>
                    <a:gd name="connsiteX23" fmla="*/ 78810 w 1351768"/>
                    <a:gd name="connsiteY23" fmla="*/ 581416 h 1239032"/>
                    <a:gd name="connsiteX24" fmla="*/ 78810 w 1351768"/>
                    <a:gd name="connsiteY24" fmla="*/ 612731 h 1239032"/>
                    <a:gd name="connsiteX25" fmla="*/ 103862 w 1351768"/>
                    <a:gd name="connsiteY25" fmla="*/ 637783 h 1239032"/>
                    <a:gd name="connsiteX26" fmla="*/ 144572 w 1351768"/>
                    <a:gd name="connsiteY26" fmla="*/ 644046 h 1239032"/>
                    <a:gd name="connsiteX27" fmla="*/ 153966 w 1351768"/>
                    <a:gd name="connsiteY27" fmla="*/ 669098 h 1239032"/>
                    <a:gd name="connsiteX28" fmla="*/ 153966 w 1351768"/>
                    <a:gd name="connsiteY28" fmla="*/ 700413 h 1239032"/>
                    <a:gd name="connsiteX29" fmla="*/ 153966 w 1351768"/>
                    <a:gd name="connsiteY29" fmla="*/ 737991 h 1239032"/>
                    <a:gd name="connsiteX30" fmla="*/ 166492 w 1351768"/>
                    <a:gd name="connsiteY30" fmla="*/ 763043 h 1239032"/>
                    <a:gd name="connsiteX31" fmla="*/ 225991 w 1351768"/>
                    <a:gd name="connsiteY31" fmla="*/ 769306 h 1239032"/>
                    <a:gd name="connsiteX32" fmla="*/ 269832 w 1351768"/>
                    <a:gd name="connsiteY32" fmla="*/ 794359 h 1239032"/>
                    <a:gd name="connsiteX33" fmla="*/ 291752 w 1351768"/>
                    <a:gd name="connsiteY33" fmla="*/ 803753 h 1239032"/>
                    <a:gd name="connsiteX34" fmla="*/ 276095 w 1351768"/>
                    <a:gd name="connsiteY34" fmla="*/ 838200 h 1239032"/>
                    <a:gd name="connsiteX35" fmla="*/ 279226 w 1351768"/>
                    <a:gd name="connsiteY35" fmla="*/ 869515 h 1239032"/>
                    <a:gd name="connsiteX36" fmla="*/ 310542 w 1351768"/>
                    <a:gd name="connsiteY36" fmla="*/ 900830 h 1239032"/>
                    <a:gd name="connsiteX37" fmla="*/ 335594 w 1351768"/>
                    <a:gd name="connsiteY37" fmla="*/ 919619 h 1239032"/>
                    <a:gd name="connsiteX38" fmla="*/ 351251 w 1351768"/>
                    <a:gd name="connsiteY38" fmla="*/ 954065 h 1239032"/>
                    <a:gd name="connsiteX39" fmla="*/ 373172 w 1351768"/>
                    <a:gd name="connsiteY39" fmla="*/ 979117 h 1239032"/>
                    <a:gd name="connsiteX40" fmla="*/ 395092 w 1351768"/>
                    <a:gd name="connsiteY40" fmla="*/ 1019827 h 1239032"/>
                    <a:gd name="connsiteX41" fmla="*/ 407618 w 1351768"/>
                    <a:gd name="connsiteY41" fmla="*/ 1044879 h 1239032"/>
                    <a:gd name="connsiteX42" fmla="*/ 470248 w 1351768"/>
                    <a:gd name="connsiteY42" fmla="*/ 1044879 h 1239032"/>
                    <a:gd name="connsiteX43" fmla="*/ 507826 w 1351768"/>
                    <a:gd name="connsiteY43" fmla="*/ 1048011 h 1239032"/>
                    <a:gd name="connsiteX44" fmla="*/ 526615 w 1351768"/>
                    <a:gd name="connsiteY44" fmla="*/ 1063668 h 1239032"/>
                    <a:gd name="connsiteX45" fmla="*/ 551668 w 1351768"/>
                    <a:gd name="connsiteY45" fmla="*/ 1110641 h 1239032"/>
                    <a:gd name="connsiteX46" fmla="*/ 617429 w 1351768"/>
                    <a:gd name="connsiteY46" fmla="*/ 1101246 h 1239032"/>
                    <a:gd name="connsiteX47" fmla="*/ 642481 w 1351768"/>
                    <a:gd name="connsiteY47" fmla="*/ 1101246 h 1239032"/>
                    <a:gd name="connsiteX48" fmla="*/ 676928 w 1351768"/>
                    <a:gd name="connsiteY48" fmla="*/ 1116904 h 1239032"/>
                    <a:gd name="connsiteX49" fmla="*/ 720769 w 1351768"/>
                    <a:gd name="connsiteY49" fmla="*/ 1163876 h 1239032"/>
                    <a:gd name="connsiteX50" fmla="*/ 799057 w 1351768"/>
                    <a:gd name="connsiteY50" fmla="*/ 1176402 h 1239032"/>
                    <a:gd name="connsiteX51" fmla="*/ 893002 w 1351768"/>
                    <a:gd name="connsiteY51" fmla="*/ 1170139 h 1239032"/>
                    <a:gd name="connsiteX52" fmla="*/ 911791 w 1351768"/>
                    <a:gd name="connsiteY52" fmla="*/ 1173271 h 1239032"/>
                    <a:gd name="connsiteX53" fmla="*/ 927448 w 1351768"/>
                    <a:gd name="connsiteY53" fmla="*/ 1201454 h 1239032"/>
                    <a:gd name="connsiteX54" fmla="*/ 983815 w 1351768"/>
                    <a:gd name="connsiteY54" fmla="*/ 1207717 h 1239032"/>
                    <a:gd name="connsiteX55" fmla="*/ 1024525 w 1351768"/>
                    <a:gd name="connsiteY55" fmla="*/ 1198323 h 1239032"/>
                    <a:gd name="connsiteX56" fmla="*/ 1055840 w 1351768"/>
                    <a:gd name="connsiteY56" fmla="*/ 1207717 h 1239032"/>
                    <a:gd name="connsiteX57" fmla="*/ 1077761 w 1351768"/>
                    <a:gd name="connsiteY57" fmla="*/ 1207717 h 1239032"/>
                    <a:gd name="connsiteX58" fmla="*/ 1096550 w 1351768"/>
                    <a:gd name="connsiteY58" fmla="*/ 1170139 h 1239032"/>
                    <a:gd name="connsiteX59" fmla="*/ 1118470 w 1351768"/>
                    <a:gd name="connsiteY59" fmla="*/ 1148219 h 1239032"/>
                    <a:gd name="connsiteX60" fmla="*/ 1140391 w 1351768"/>
                    <a:gd name="connsiteY60" fmla="*/ 1179534 h 1239032"/>
                    <a:gd name="connsiteX61" fmla="*/ 1143522 w 1351768"/>
                    <a:gd name="connsiteY61" fmla="*/ 1210849 h 1239032"/>
                    <a:gd name="connsiteX62" fmla="*/ 1203021 w 1351768"/>
                    <a:gd name="connsiteY62" fmla="*/ 1213980 h 1239032"/>
                    <a:gd name="connsiteX63" fmla="*/ 1265651 w 1351768"/>
                    <a:gd name="connsiteY63" fmla="*/ 1201454 h 1239032"/>
                    <a:gd name="connsiteX64" fmla="*/ 1322018 w 1351768"/>
                    <a:gd name="connsiteY64" fmla="*/ 988512 h 1239032"/>
                    <a:gd name="connsiteX65" fmla="*/ 1350202 w 1351768"/>
                    <a:gd name="connsiteY65" fmla="*/ 800622 h 1239032"/>
                    <a:gd name="connsiteX66" fmla="*/ 1331413 w 1351768"/>
                    <a:gd name="connsiteY66" fmla="*/ 634652 h 1239032"/>
                    <a:gd name="connsiteX67" fmla="*/ 1312624 w 1351768"/>
                    <a:gd name="connsiteY67" fmla="*/ 597074 h 1239032"/>
                    <a:gd name="connsiteX68" fmla="*/ 1271914 w 1351768"/>
                    <a:gd name="connsiteY68" fmla="*/ 609600 h 1239032"/>
                    <a:gd name="connsiteX69" fmla="*/ 1068366 w 1351768"/>
                    <a:gd name="connsiteY69" fmla="*/ 603337 h 1239032"/>
                    <a:gd name="connsiteX70" fmla="*/ 986947 w 1351768"/>
                    <a:gd name="connsiteY70" fmla="*/ 603337 h 1239032"/>
                    <a:gd name="connsiteX71" fmla="*/ 974421 w 1351768"/>
                    <a:gd name="connsiteY71" fmla="*/ 603337 h 1239032"/>
                    <a:gd name="connsiteX72" fmla="*/ 971289 w 1351768"/>
                    <a:gd name="connsiteY72" fmla="*/ 625257 h 1239032"/>
                    <a:gd name="connsiteX73" fmla="*/ 952500 w 1351768"/>
                    <a:gd name="connsiteY73" fmla="*/ 631520 h 1239032"/>
                    <a:gd name="connsiteX74" fmla="*/ 902396 w 1351768"/>
                    <a:gd name="connsiteY74" fmla="*/ 631520 h 1239032"/>
                    <a:gd name="connsiteX75" fmla="*/ 864818 w 1351768"/>
                    <a:gd name="connsiteY75" fmla="*/ 622126 h 1239032"/>
                    <a:gd name="connsiteX76" fmla="*/ 886739 w 1351768"/>
                    <a:gd name="connsiteY76" fmla="*/ 597074 h 1239032"/>
                    <a:gd name="connsiteX77" fmla="*/ 889870 w 1351768"/>
                    <a:gd name="connsiteY77" fmla="*/ 578285 h 1239032"/>
                    <a:gd name="connsiteX78" fmla="*/ 830372 w 1351768"/>
                    <a:gd name="connsiteY78" fmla="*/ 568890 h 1239032"/>
                    <a:gd name="connsiteX79" fmla="*/ 811583 w 1351768"/>
                    <a:gd name="connsiteY79" fmla="*/ 565759 h 1239032"/>
                    <a:gd name="connsiteX80" fmla="*/ 777136 w 1351768"/>
                    <a:gd name="connsiteY80" fmla="*/ 553233 h 1239032"/>
                    <a:gd name="connsiteX81" fmla="*/ 761478 w 1351768"/>
                    <a:gd name="connsiteY81" fmla="*/ 509391 h 1239032"/>
                    <a:gd name="connsiteX82" fmla="*/ 720769 w 1351768"/>
                    <a:gd name="connsiteY82" fmla="*/ 518786 h 1239032"/>
                    <a:gd name="connsiteX83" fmla="*/ 736836 w 1351768"/>
                    <a:gd name="connsiteY83" fmla="*/ 498114 h 1239032"/>
                    <a:gd name="connsiteX84" fmla="*/ 739558 w 1351768"/>
                    <a:gd name="connsiteY84" fmla="*/ 471813 h 1239032"/>
                    <a:gd name="connsiteX85" fmla="*/ 739558 w 1351768"/>
                    <a:gd name="connsiteY85" fmla="*/ 443630 h 1239032"/>
                    <a:gd name="connsiteX86" fmla="*/ 698848 w 1351768"/>
                    <a:gd name="connsiteY86" fmla="*/ 406052 h 1239032"/>
                    <a:gd name="connsiteX87" fmla="*/ 680059 w 1351768"/>
                    <a:gd name="connsiteY87" fmla="*/ 399789 h 1239032"/>
                    <a:gd name="connsiteX88" fmla="*/ 702847 w 1351768"/>
                    <a:gd name="connsiteY88" fmla="*/ 346553 h 1239032"/>
                    <a:gd name="connsiteX89" fmla="*/ 745821 w 1351768"/>
                    <a:gd name="connsiteY89" fmla="*/ 326349 h 1239032"/>
                    <a:gd name="connsiteX90" fmla="*/ 794511 w 1351768"/>
                    <a:gd name="connsiteY90" fmla="*/ 287054 h 1239032"/>
                    <a:gd name="connsiteX91" fmla="*/ 791096 w 1351768"/>
                    <a:gd name="connsiteY91" fmla="*/ 221293 h 1239032"/>
                    <a:gd name="connsiteX92" fmla="*/ 761478 w 1351768"/>
                    <a:gd name="connsiteY92" fmla="*/ 177452 h 1239032"/>
                    <a:gd name="connsiteX93" fmla="*/ 805320 w 1351768"/>
                    <a:gd name="connsiteY93" fmla="*/ 133611 h 1239032"/>
                    <a:gd name="connsiteX94" fmla="*/ 877344 w 1351768"/>
                    <a:gd name="connsiteY94" fmla="*/ 74112 h 1239032"/>
                    <a:gd name="connsiteX95" fmla="*/ 913225 w 1351768"/>
                    <a:gd name="connsiteY95" fmla="*/ 11482 h 1239032"/>
                    <a:gd name="connsiteX0" fmla="*/ 913225 w 1351768"/>
                    <a:gd name="connsiteY0" fmla="*/ 11482 h 1239032"/>
                    <a:gd name="connsiteX1" fmla="*/ 795925 w 1351768"/>
                    <a:gd name="connsiteY1" fmla="*/ 5219 h 1239032"/>
                    <a:gd name="connsiteX2" fmla="*/ 517221 w 1351768"/>
                    <a:gd name="connsiteY2" fmla="*/ 30271 h 1239032"/>
                    <a:gd name="connsiteX3" fmla="*/ 197807 w 1351768"/>
                    <a:gd name="connsiteY3" fmla="*/ 55323 h 1239032"/>
                    <a:gd name="connsiteX4" fmla="*/ 128914 w 1351768"/>
                    <a:gd name="connsiteY4" fmla="*/ 49060 h 1239032"/>
                    <a:gd name="connsiteX5" fmla="*/ 100731 w 1351768"/>
                    <a:gd name="connsiteY5" fmla="*/ 83506 h 1239032"/>
                    <a:gd name="connsiteX6" fmla="*/ 56889 w 1351768"/>
                    <a:gd name="connsiteY6" fmla="*/ 86638 h 1239032"/>
                    <a:gd name="connsiteX7" fmla="*/ 13048 w 1351768"/>
                    <a:gd name="connsiteY7" fmla="*/ 108559 h 1239032"/>
                    <a:gd name="connsiteX8" fmla="*/ 50626 w 1351768"/>
                    <a:gd name="connsiteY8" fmla="*/ 136742 h 1239032"/>
                    <a:gd name="connsiteX9" fmla="*/ 85073 w 1351768"/>
                    <a:gd name="connsiteY9" fmla="*/ 149268 h 1239032"/>
                    <a:gd name="connsiteX10" fmla="*/ 47495 w 1351768"/>
                    <a:gd name="connsiteY10" fmla="*/ 168057 h 1239032"/>
                    <a:gd name="connsiteX11" fmla="*/ 6785 w 1351768"/>
                    <a:gd name="connsiteY11" fmla="*/ 230687 h 1239032"/>
                    <a:gd name="connsiteX12" fmla="*/ 6785 w 1351768"/>
                    <a:gd name="connsiteY12" fmla="*/ 280791 h 1239032"/>
                    <a:gd name="connsiteX13" fmla="*/ 38100 w 1351768"/>
                    <a:gd name="connsiteY13" fmla="*/ 280791 h 1239032"/>
                    <a:gd name="connsiteX14" fmla="*/ 88205 w 1351768"/>
                    <a:gd name="connsiteY14" fmla="*/ 280791 h 1239032"/>
                    <a:gd name="connsiteX15" fmla="*/ 100731 w 1351768"/>
                    <a:gd name="connsiteY15" fmla="*/ 287054 h 1239032"/>
                    <a:gd name="connsiteX16" fmla="*/ 88205 w 1351768"/>
                    <a:gd name="connsiteY16" fmla="*/ 340290 h 1239032"/>
                    <a:gd name="connsiteX17" fmla="*/ 47495 w 1351768"/>
                    <a:gd name="connsiteY17" fmla="*/ 381000 h 1239032"/>
                    <a:gd name="connsiteX18" fmla="*/ 22443 w 1351768"/>
                    <a:gd name="connsiteY18" fmla="*/ 421709 h 1239032"/>
                    <a:gd name="connsiteX19" fmla="*/ 25574 w 1351768"/>
                    <a:gd name="connsiteY19" fmla="*/ 471813 h 1239032"/>
                    <a:gd name="connsiteX20" fmla="*/ 60021 w 1351768"/>
                    <a:gd name="connsiteY20" fmla="*/ 487471 h 1239032"/>
                    <a:gd name="connsiteX21" fmla="*/ 88205 w 1351768"/>
                    <a:gd name="connsiteY21" fmla="*/ 515654 h 1239032"/>
                    <a:gd name="connsiteX22" fmla="*/ 78810 w 1351768"/>
                    <a:gd name="connsiteY22" fmla="*/ 550101 h 1239032"/>
                    <a:gd name="connsiteX23" fmla="*/ 78810 w 1351768"/>
                    <a:gd name="connsiteY23" fmla="*/ 581416 h 1239032"/>
                    <a:gd name="connsiteX24" fmla="*/ 78810 w 1351768"/>
                    <a:gd name="connsiteY24" fmla="*/ 612731 h 1239032"/>
                    <a:gd name="connsiteX25" fmla="*/ 103862 w 1351768"/>
                    <a:gd name="connsiteY25" fmla="*/ 637783 h 1239032"/>
                    <a:gd name="connsiteX26" fmla="*/ 144572 w 1351768"/>
                    <a:gd name="connsiteY26" fmla="*/ 644046 h 1239032"/>
                    <a:gd name="connsiteX27" fmla="*/ 153966 w 1351768"/>
                    <a:gd name="connsiteY27" fmla="*/ 669098 h 1239032"/>
                    <a:gd name="connsiteX28" fmla="*/ 153966 w 1351768"/>
                    <a:gd name="connsiteY28" fmla="*/ 700413 h 1239032"/>
                    <a:gd name="connsiteX29" fmla="*/ 153966 w 1351768"/>
                    <a:gd name="connsiteY29" fmla="*/ 737991 h 1239032"/>
                    <a:gd name="connsiteX30" fmla="*/ 166492 w 1351768"/>
                    <a:gd name="connsiteY30" fmla="*/ 763043 h 1239032"/>
                    <a:gd name="connsiteX31" fmla="*/ 225991 w 1351768"/>
                    <a:gd name="connsiteY31" fmla="*/ 769306 h 1239032"/>
                    <a:gd name="connsiteX32" fmla="*/ 269832 w 1351768"/>
                    <a:gd name="connsiteY32" fmla="*/ 794359 h 1239032"/>
                    <a:gd name="connsiteX33" fmla="*/ 291752 w 1351768"/>
                    <a:gd name="connsiteY33" fmla="*/ 803753 h 1239032"/>
                    <a:gd name="connsiteX34" fmla="*/ 276095 w 1351768"/>
                    <a:gd name="connsiteY34" fmla="*/ 838200 h 1239032"/>
                    <a:gd name="connsiteX35" fmla="*/ 279226 w 1351768"/>
                    <a:gd name="connsiteY35" fmla="*/ 869515 h 1239032"/>
                    <a:gd name="connsiteX36" fmla="*/ 310542 w 1351768"/>
                    <a:gd name="connsiteY36" fmla="*/ 900830 h 1239032"/>
                    <a:gd name="connsiteX37" fmla="*/ 335594 w 1351768"/>
                    <a:gd name="connsiteY37" fmla="*/ 919619 h 1239032"/>
                    <a:gd name="connsiteX38" fmla="*/ 351251 w 1351768"/>
                    <a:gd name="connsiteY38" fmla="*/ 954065 h 1239032"/>
                    <a:gd name="connsiteX39" fmla="*/ 373172 w 1351768"/>
                    <a:gd name="connsiteY39" fmla="*/ 979117 h 1239032"/>
                    <a:gd name="connsiteX40" fmla="*/ 395092 w 1351768"/>
                    <a:gd name="connsiteY40" fmla="*/ 1019827 h 1239032"/>
                    <a:gd name="connsiteX41" fmla="*/ 407618 w 1351768"/>
                    <a:gd name="connsiteY41" fmla="*/ 1044879 h 1239032"/>
                    <a:gd name="connsiteX42" fmla="*/ 470248 w 1351768"/>
                    <a:gd name="connsiteY42" fmla="*/ 1044879 h 1239032"/>
                    <a:gd name="connsiteX43" fmla="*/ 507826 w 1351768"/>
                    <a:gd name="connsiteY43" fmla="*/ 1048011 h 1239032"/>
                    <a:gd name="connsiteX44" fmla="*/ 526615 w 1351768"/>
                    <a:gd name="connsiteY44" fmla="*/ 1063668 h 1239032"/>
                    <a:gd name="connsiteX45" fmla="*/ 551668 w 1351768"/>
                    <a:gd name="connsiteY45" fmla="*/ 1110641 h 1239032"/>
                    <a:gd name="connsiteX46" fmla="*/ 617429 w 1351768"/>
                    <a:gd name="connsiteY46" fmla="*/ 1101246 h 1239032"/>
                    <a:gd name="connsiteX47" fmla="*/ 642481 w 1351768"/>
                    <a:gd name="connsiteY47" fmla="*/ 1101246 h 1239032"/>
                    <a:gd name="connsiteX48" fmla="*/ 676928 w 1351768"/>
                    <a:gd name="connsiteY48" fmla="*/ 1116904 h 1239032"/>
                    <a:gd name="connsiteX49" fmla="*/ 720769 w 1351768"/>
                    <a:gd name="connsiteY49" fmla="*/ 1163876 h 1239032"/>
                    <a:gd name="connsiteX50" fmla="*/ 799057 w 1351768"/>
                    <a:gd name="connsiteY50" fmla="*/ 1176402 h 1239032"/>
                    <a:gd name="connsiteX51" fmla="*/ 893002 w 1351768"/>
                    <a:gd name="connsiteY51" fmla="*/ 1170139 h 1239032"/>
                    <a:gd name="connsiteX52" fmla="*/ 911791 w 1351768"/>
                    <a:gd name="connsiteY52" fmla="*/ 1173271 h 1239032"/>
                    <a:gd name="connsiteX53" fmla="*/ 927448 w 1351768"/>
                    <a:gd name="connsiteY53" fmla="*/ 1201454 h 1239032"/>
                    <a:gd name="connsiteX54" fmla="*/ 983815 w 1351768"/>
                    <a:gd name="connsiteY54" fmla="*/ 1207717 h 1239032"/>
                    <a:gd name="connsiteX55" fmla="*/ 1024525 w 1351768"/>
                    <a:gd name="connsiteY55" fmla="*/ 1198323 h 1239032"/>
                    <a:gd name="connsiteX56" fmla="*/ 1055840 w 1351768"/>
                    <a:gd name="connsiteY56" fmla="*/ 1207717 h 1239032"/>
                    <a:gd name="connsiteX57" fmla="*/ 1077761 w 1351768"/>
                    <a:gd name="connsiteY57" fmla="*/ 1207717 h 1239032"/>
                    <a:gd name="connsiteX58" fmla="*/ 1096550 w 1351768"/>
                    <a:gd name="connsiteY58" fmla="*/ 1170139 h 1239032"/>
                    <a:gd name="connsiteX59" fmla="*/ 1118470 w 1351768"/>
                    <a:gd name="connsiteY59" fmla="*/ 1148219 h 1239032"/>
                    <a:gd name="connsiteX60" fmla="*/ 1140391 w 1351768"/>
                    <a:gd name="connsiteY60" fmla="*/ 1179534 h 1239032"/>
                    <a:gd name="connsiteX61" fmla="*/ 1143522 w 1351768"/>
                    <a:gd name="connsiteY61" fmla="*/ 1210849 h 1239032"/>
                    <a:gd name="connsiteX62" fmla="*/ 1203021 w 1351768"/>
                    <a:gd name="connsiteY62" fmla="*/ 1213980 h 1239032"/>
                    <a:gd name="connsiteX63" fmla="*/ 1265651 w 1351768"/>
                    <a:gd name="connsiteY63" fmla="*/ 1201454 h 1239032"/>
                    <a:gd name="connsiteX64" fmla="*/ 1322018 w 1351768"/>
                    <a:gd name="connsiteY64" fmla="*/ 988512 h 1239032"/>
                    <a:gd name="connsiteX65" fmla="*/ 1350202 w 1351768"/>
                    <a:gd name="connsiteY65" fmla="*/ 800622 h 1239032"/>
                    <a:gd name="connsiteX66" fmla="*/ 1331413 w 1351768"/>
                    <a:gd name="connsiteY66" fmla="*/ 634652 h 1239032"/>
                    <a:gd name="connsiteX67" fmla="*/ 1312624 w 1351768"/>
                    <a:gd name="connsiteY67" fmla="*/ 597074 h 1239032"/>
                    <a:gd name="connsiteX68" fmla="*/ 1271914 w 1351768"/>
                    <a:gd name="connsiteY68" fmla="*/ 609600 h 1239032"/>
                    <a:gd name="connsiteX69" fmla="*/ 1141337 w 1351768"/>
                    <a:gd name="connsiteY69" fmla="*/ 592118 h 1239032"/>
                    <a:gd name="connsiteX70" fmla="*/ 1068366 w 1351768"/>
                    <a:gd name="connsiteY70" fmla="*/ 603337 h 1239032"/>
                    <a:gd name="connsiteX71" fmla="*/ 986947 w 1351768"/>
                    <a:gd name="connsiteY71" fmla="*/ 603337 h 1239032"/>
                    <a:gd name="connsiteX72" fmla="*/ 974421 w 1351768"/>
                    <a:gd name="connsiteY72" fmla="*/ 603337 h 1239032"/>
                    <a:gd name="connsiteX73" fmla="*/ 971289 w 1351768"/>
                    <a:gd name="connsiteY73" fmla="*/ 625257 h 1239032"/>
                    <a:gd name="connsiteX74" fmla="*/ 952500 w 1351768"/>
                    <a:gd name="connsiteY74" fmla="*/ 631520 h 1239032"/>
                    <a:gd name="connsiteX75" fmla="*/ 902396 w 1351768"/>
                    <a:gd name="connsiteY75" fmla="*/ 631520 h 1239032"/>
                    <a:gd name="connsiteX76" fmla="*/ 864818 w 1351768"/>
                    <a:gd name="connsiteY76" fmla="*/ 622126 h 1239032"/>
                    <a:gd name="connsiteX77" fmla="*/ 886739 w 1351768"/>
                    <a:gd name="connsiteY77" fmla="*/ 597074 h 1239032"/>
                    <a:gd name="connsiteX78" fmla="*/ 889870 w 1351768"/>
                    <a:gd name="connsiteY78" fmla="*/ 578285 h 1239032"/>
                    <a:gd name="connsiteX79" fmla="*/ 830372 w 1351768"/>
                    <a:gd name="connsiteY79" fmla="*/ 568890 h 1239032"/>
                    <a:gd name="connsiteX80" fmla="*/ 811583 w 1351768"/>
                    <a:gd name="connsiteY80" fmla="*/ 565759 h 1239032"/>
                    <a:gd name="connsiteX81" fmla="*/ 777136 w 1351768"/>
                    <a:gd name="connsiteY81" fmla="*/ 553233 h 1239032"/>
                    <a:gd name="connsiteX82" fmla="*/ 761478 w 1351768"/>
                    <a:gd name="connsiteY82" fmla="*/ 509391 h 1239032"/>
                    <a:gd name="connsiteX83" fmla="*/ 720769 w 1351768"/>
                    <a:gd name="connsiteY83" fmla="*/ 518786 h 1239032"/>
                    <a:gd name="connsiteX84" fmla="*/ 736836 w 1351768"/>
                    <a:gd name="connsiteY84" fmla="*/ 498114 h 1239032"/>
                    <a:gd name="connsiteX85" fmla="*/ 739558 w 1351768"/>
                    <a:gd name="connsiteY85" fmla="*/ 471813 h 1239032"/>
                    <a:gd name="connsiteX86" fmla="*/ 739558 w 1351768"/>
                    <a:gd name="connsiteY86" fmla="*/ 443630 h 1239032"/>
                    <a:gd name="connsiteX87" fmla="*/ 698848 w 1351768"/>
                    <a:gd name="connsiteY87" fmla="*/ 406052 h 1239032"/>
                    <a:gd name="connsiteX88" fmla="*/ 680059 w 1351768"/>
                    <a:gd name="connsiteY88" fmla="*/ 399789 h 1239032"/>
                    <a:gd name="connsiteX89" fmla="*/ 702847 w 1351768"/>
                    <a:gd name="connsiteY89" fmla="*/ 346553 h 1239032"/>
                    <a:gd name="connsiteX90" fmla="*/ 745821 w 1351768"/>
                    <a:gd name="connsiteY90" fmla="*/ 326349 h 1239032"/>
                    <a:gd name="connsiteX91" fmla="*/ 794511 w 1351768"/>
                    <a:gd name="connsiteY91" fmla="*/ 287054 h 1239032"/>
                    <a:gd name="connsiteX92" fmla="*/ 791096 w 1351768"/>
                    <a:gd name="connsiteY92" fmla="*/ 221293 h 1239032"/>
                    <a:gd name="connsiteX93" fmla="*/ 761478 w 1351768"/>
                    <a:gd name="connsiteY93" fmla="*/ 177452 h 1239032"/>
                    <a:gd name="connsiteX94" fmla="*/ 805320 w 1351768"/>
                    <a:gd name="connsiteY94" fmla="*/ 133611 h 1239032"/>
                    <a:gd name="connsiteX95" fmla="*/ 877344 w 1351768"/>
                    <a:gd name="connsiteY95" fmla="*/ 74112 h 1239032"/>
                    <a:gd name="connsiteX96" fmla="*/ 913225 w 1351768"/>
                    <a:gd name="connsiteY96" fmla="*/ 11482 h 1239032"/>
                    <a:gd name="connsiteX0" fmla="*/ 913225 w 1351768"/>
                    <a:gd name="connsiteY0" fmla="*/ 11482 h 1239032"/>
                    <a:gd name="connsiteX1" fmla="*/ 795925 w 1351768"/>
                    <a:gd name="connsiteY1" fmla="*/ 5219 h 1239032"/>
                    <a:gd name="connsiteX2" fmla="*/ 517221 w 1351768"/>
                    <a:gd name="connsiteY2" fmla="*/ 30271 h 1239032"/>
                    <a:gd name="connsiteX3" fmla="*/ 197807 w 1351768"/>
                    <a:gd name="connsiteY3" fmla="*/ 55323 h 1239032"/>
                    <a:gd name="connsiteX4" fmla="*/ 128914 w 1351768"/>
                    <a:gd name="connsiteY4" fmla="*/ 49060 h 1239032"/>
                    <a:gd name="connsiteX5" fmla="*/ 100731 w 1351768"/>
                    <a:gd name="connsiteY5" fmla="*/ 83506 h 1239032"/>
                    <a:gd name="connsiteX6" fmla="*/ 56889 w 1351768"/>
                    <a:gd name="connsiteY6" fmla="*/ 86638 h 1239032"/>
                    <a:gd name="connsiteX7" fmla="*/ 13048 w 1351768"/>
                    <a:gd name="connsiteY7" fmla="*/ 108559 h 1239032"/>
                    <a:gd name="connsiteX8" fmla="*/ 50626 w 1351768"/>
                    <a:gd name="connsiteY8" fmla="*/ 136742 h 1239032"/>
                    <a:gd name="connsiteX9" fmla="*/ 85073 w 1351768"/>
                    <a:gd name="connsiteY9" fmla="*/ 149268 h 1239032"/>
                    <a:gd name="connsiteX10" fmla="*/ 47495 w 1351768"/>
                    <a:gd name="connsiteY10" fmla="*/ 168057 h 1239032"/>
                    <a:gd name="connsiteX11" fmla="*/ 6785 w 1351768"/>
                    <a:gd name="connsiteY11" fmla="*/ 230687 h 1239032"/>
                    <a:gd name="connsiteX12" fmla="*/ 6785 w 1351768"/>
                    <a:gd name="connsiteY12" fmla="*/ 280791 h 1239032"/>
                    <a:gd name="connsiteX13" fmla="*/ 38100 w 1351768"/>
                    <a:gd name="connsiteY13" fmla="*/ 280791 h 1239032"/>
                    <a:gd name="connsiteX14" fmla="*/ 88205 w 1351768"/>
                    <a:gd name="connsiteY14" fmla="*/ 280791 h 1239032"/>
                    <a:gd name="connsiteX15" fmla="*/ 100731 w 1351768"/>
                    <a:gd name="connsiteY15" fmla="*/ 287054 h 1239032"/>
                    <a:gd name="connsiteX16" fmla="*/ 88205 w 1351768"/>
                    <a:gd name="connsiteY16" fmla="*/ 340290 h 1239032"/>
                    <a:gd name="connsiteX17" fmla="*/ 47495 w 1351768"/>
                    <a:gd name="connsiteY17" fmla="*/ 381000 h 1239032"/>
                    <a:gd name="connsiteX18" fmla="*/ 22443 w 1351768"/>
                    <a:gd name="connsiteY18" fmla="*/ 421709 h 1239032"/>
                    <a:gd name="connsiteX19" fmla="*/ 25574 w 1351768"/>
                    <a:gd name="connsiteY19" fmla="*/ 471813 h 1239032"/>
                    <a:gd name="connsiteX20" fmla="*/ 60021 w 1351768"/>
                    <a:gd name="connsiteY20" fmla="*/ 487471 h 1239032"/>
                    <a:gd name="connsiteX21" fmla="*/ 88205 w 1351768"/>
                    <a:gd name="connsiteY21" fmla="*/ 515654 h 1239032"/>
                    <a:gd name="connsiteX22" fmla="*/ 78810 w 1351768"/>
                    <a:gd name="connsiteY22" fmla="*/ 550101 h 1239032"/>
                    <a:gd name="connsiteX23" fmla="*/ 78810 w 1351768"/>
                    <a:gd name="connsiteY23" fmla="*/ 581416 h 1239032"/>
                    <a:gd name="connsiteX24" fmla="*/ 78810 w 1351768"/>
                    <a:gd name="connsiteY24" fmla="*/ 612731 h 1239032"/>
                    <a:gd name="connsiteX25" fmla="*/ 103862 w 1351768"/>
                    <a:gd name="connsiteY25" fmla="*/ 637783 h 1239032"/>
                    <a:gd name="connsiteX26" fmla="*/ 144572 w 1351768"/>
                    <a:gd name="connsiteY26" fmla="*/ 644046 h 1239032"/>
                    <a:gd name="connsiteX27" fmla="*/ 153966 w 1351768"/>
                    <a:gd name="connsiteY27" fmla="*/ 669098 h 1239032"/>
                    <a:gd name="connsiteX28" fmla="*/ 153966 w 1351768"/>
                    <a:gd name="connsiteY28" fmla="*/ 700413 h 1239032"/>
                    <a:gd name="connsiteX29" fmla="*/ 153966 w 1351768"/>
                    <a:gd name="connsiteY29" fmla="*/ 737991 h 1239032"/>
                    <a:gd name="connsiteX30" fmla="*/ 166492 w 1351768"/>
                    <a:gd name="connsiteY30" fmla="*/ 763043 h 1239032"/>
                    <a:gd name="connsiteX31" fmla="*/ 225991 w 1351768"/>
                    <a:gd name="connsiteY31" fmla="*/ 769306 h 1239032"/>
                    <a:gd name="connsiteX32" fmla="*/ 269832 w 1351768"/>
                    <a:gd name="connsiteY32" fmla="*/ 794359 h 1239032"/>
                    <a:gd name="connsiteX33" fmla="*/ 291752 w 1351768"/>
                    <a:gd name="connsiteY33" fmla="*/ 803753 h 1239032"/>
                    <a:gd name="connsiteX34" fmla="*/ 276095 w 1351768"/>
                    <a:gd name="connsiteY34" fmla="*/ 838200 h 1239032"/>
                    <a:gd name="connsiteX35" fmla="*/ 279226 w 1351768"/>
                    <a:gd name="connsiteY35" fmla="*/ 869515 h 1239032"/>
                    <a:gd name="connsiteX36" fmla="*/ 310542 w 1351768"/>
                    <a:gd name="connsiteY36" fmla="*/ 900830 h 1239032"/>
                    <a:gd name="connsiteX37" fmla="*/ 335594 w 1351768"/>
                    <a:gd name="connsiteY37" fmla="*/ 919619 h 1239032"/>
                    <a:gd name="connsiteX38" fmla="*/ 351251 w 1351768"/>
                    <a:gd name="connsiteY38" fmla="*/ 954065 h 1239032"/>
                    <a:gd name="connsiteX39" fmla="*/ 373172 w 1351768"/>
                    <a:gd name="connsiteY39" fmla="*/ 979117 h 1239032"/>
                    <a:gd name="connsiteX40" fmla="*/ 395092 w 1351768"/>
                    <a:gd name="connsiteY40" fmla="*/ 1019827 h 1239032"/>
                    <a:gd name="connsiteX41" fmla="*/ 407618 w 1351768"/>
                    <a:gd name="connsiteY41" fmla="*/ 1044879 h 1239032"/>
                    <a:gd name="connsiteX42" fmla="*/ 470248 w 1351768"/>
                    <a:gd name="connsiteY42" fmla="*/ 1044879 h 1239032"/>
                    <a:gd name="connsiteX43" fmla="*/ 507826 w 1351768"/>
                    <a:gd name="connsiteY43" fmla="*/ 1048011 h 1239032"/>
                    <a:gd name="connsiteX44" fmla="*/ 526615 w 1351768"/>
                    <a:gd name="connsiteY44" fmla="*/ 1063668 h 1239032"/>
                    <a:gd name="connsiteX45" fmla="*/ 551668 w 1351768"/>
                    <a:gd name="connsiteY45" fmla="*/ 1110641 h 1239032"/>
                    <a:gd name="connsiteX46" fmla="*/ 617429 w 1351768"/>
                    <a:gd name="connsiteY46" fmla="*/ 1101246 h 1239032"/>
                    <a:gd name="connsiteX47" fmla="*/ 642481 w 1351768"/>
                    <a:gd name="connsiteY47" fmla="*/ 1101246 h 1239032"/>
                    <a:gd name="connsiteX48" fmla="*/ 676928 w 1351768"/>
                    <a:gd name="connsiteY48" fmla="*/ 1116904 h 1239032"/>
                    <a:gd name="connsiteX49" fmla="*/ 720769 w 1351768"/>
                    <a:gd name="connsiteY49" fmla="*/ 1163876 h 1239032"/>
                    <a:gd name="connsiteX50" fmla="*/ 799057 w 1351768"/>
                    <a:gd name="connsiteY50" fmla="*/ 1176402 h 1239032"/>
                    <a:gd name="connsiteX51" fmla="*/ 893002 w 1351768"/>
                    <a:gd name="connsiteY51" fmla="*/ 1170139 h 1239032"/>
                    <a:gd name="connsiteX52" fmla="*/ 911791 w 1351768"/>
                    <a:gd name="connsiteY52" fmla="*/ 1173271 h 1239032"/>
                    <a:gd name="connsiteX53" fmla="*/ 927448 w 1351768"/>
                    <a:gd name="connsiteY53" fmla="*/ 1201454 h 1239032"/>
                    <a:gd name="connsiteX54" fmla="*/ 983815 w 1351768"/>
                    <a:gd name="connsiteY54" fmla="*/ 1207717 h 1239032"/>
                    <a:gd name="connsiteX55" fmla="*/ 1024525 w 1351768"/>
                    <a:gd name="connsiteY55" fmla="*/ 1198323 h 1239032"/>
                    <a:gd name="connsiteX56" fmla="*/ 1055840 w 1351768"/>
                    <a:gd name="connsiteY56" fmla="*/ 1207717 h 1239032"/>
                    <a:gd name="connsiteX57" fmla="*/ 1077761 w 1351768"/>
                    <a:gd name="connsiteY57" fmla="*/ 1207717 h 1239032"/>
                    <a:gd name="connsiteX58" fmla="*/ 1096550 w 1351768"/>
                    <a:gd name="connsiteY58" fmla="*/ 1170139 h 1239032"/>
                    <a:gd name="connsiteX59" fmla="*/ 1118470 w 1351768"/>
                    <a:gd name="connsiteY59" fmla="*/ 1148219 h 1239032"/>
                    <a:gd name="connsiteX60" fmla="*/ 1140391 w 1351768"/>
                    <a:gd name="connsiteY60" fmla="*/ 1179534 h 1239032"/>
                    <a:gd name="connsiteX61" fmla="*/ 1143522 w 1351768"/>
                    <a:gd name="connsiteY61" fmla="*/ 1210849 h 1239032"/>
                    <a:gd name="connsiteX62" fmla="*/ 1203021 w 1351768"/>
                    <a:gd name="connsiteY62" fmla="*/ 1213980 h 1239032"/>
                    <a:gd name="connsiteX63" fmla="*/ 1265651 w 1351768"/>
                    <a:gd name="connsiteY63" fmla="*/ 1201454 h 1239032"/>
                    <a:gd name="connsiteX64" fmla="*/ 1322018 w 1351768"/>
                    <a:gd name="connsiteY64" fmla="*/ 988512 h 1239032"/>
                    <a:gd name="connsiteX65" fmla="*/ 1350202 w 1351768"/>
                    <a:gd name="connsiteY65" fmla="*/ 800622 h 1239032"/>
                    <a:gd name="connsiteX66" fmla="*/ 1331413 w 1351768"/>
                    <a:gd name="connsiteY66" fmla="*/ 634652 h 1239032"/>
                    <a:gd name="connsiteX67" fmla="*/ 1312624 w 1351768"/>
                    <a:gd name="connsiteY67" fmla="*/ 597074 h 1239032"/>
                    <a:gd name="connsiteX68" fmla="*/ 1263368 w 1351768"/>
                    <a:gd name="connsiteY68" fmla="*/ 598206 h 1239032"/>
                    <a:gd name="connsiteX69" fmla="*/ 1141337 w 1351768"/>
                    <a:gd name="connsiteY69" fmla="*/ 592118 h 1239032"/>
                    <a:gd name="connsiteX70" fmla="*/ 1068366 w 1351768"/>
                    <a:gd name="connsiteY70" fmla="*/ 603337 h 1239032"/>
                    <a:gd name="connsiteX71" fmla="*/ 986947 w 1351768"/>
                    <a:gd name="connsiteY71" fmla="*/ 603337 h 1239032"/>
                    <a:gd name="connsiteX72" fmla="*/ 974421 w 1351768"/>
                    <a:gd name="connsiteY72" fmla="*/ 603337 h 1239032"/>
                    <a:gd name="connsiteX73" fmla="*/ 971289 w 1351768"/>
                    <a:gd name="connsiteY73" fmla="*/ 625257 h 1239032"/>
                    <a:gd name="connsiteX74" fmla="*/ 952500 w 1351768"/>
                    <a:gd name="connsiteY74" fmla="*/ 631520 h 1239032"/>
                    <a:gd name="connsiteX75" fmla="*/ 902396 w 1351768"/>
                    <a:gd name="connsiteY75" fmla="*/ 631520 h 1239032"/>
                    <a:gd name="connsiteX76" fmla="*/ 864818 w 1351768"/>
                    <a:gd name="connsiteY76" fmla="*/ 622126 h 1239032"/>
                    <a:gd name="connsiteX77" fmla="*/ 886739 w 1351768"/>
                    <a:gd name="connsiteY77" fmla="*/ 597074 h 1239032"/>
                    <a:gd name="connsiteX78" fmla="*/ 889870 w 1351768"/>
                    <a:gd name="connsiteY78" fmla="*/ 578285 h 1239032"/>
                    <a:gd name="connsiteX79" fmla="*/ 830372 w 1351768"/>
                    <a:gd name="connsiteY79" fmla="*/ 568890 h 1239032"/>
                    <a:gd name="connsiteX80" fmla="*/ 811583 w 1351768"/>
                    <a:gd name="connsiteY80" fmla="*/ 565759 h 1239032"/>
                    <a:gd name="connsiteX81" fmla="*/ 777136 w 1351768"/>
                    <a:gd name="connsiteY81" fmla="*/ 553233 h 1239032"/>
                    <a:gd name="connsiteX82" fmla="*/ 761478 w 1351768"/>
                    <a:gd name="connsiteY82" fmla="*/ 509391 h 1239032"/>
                    <a:gd name="connsiteX83" fmla="*/ 720769 w 1351768"/>
                    <a:gd name="connsiteY83" fmla="*/ 518786 h 1239032"/>
                    <a:gd name="connsiteX84" fmla="*/ 736836 w 1351768"/>
                    <a:gd name="connsiteY84" fmla="*/ 498114 h 1239032"/>
                    <a:gd name="connsiteX85" fmla="*/ 739558 w 1351768"/>
                    <a:gd name="connsiteY85" fmla="*/ 471813 h 1239032"/>
                    <a:gd name="connsiteX86" fmla="*/ 739558 w 1351768"/>
                    <a:gd name="connsiteY86" fmla="*/ 443630 h 1239032"/>
                    <a:gd name="connsiteX87" fmla="*/ 698848 w 1351768"/>
                    <a:gd name="connsiteY87" fmla="*/ 406052 h 1239032"/>
                    <a:gd name="connsiteX88" fmla="*/ 680059 w 1351768"/>
                    <a:gd name="connsiteY88" fmla="*/ 399789 h 1239032"/>
                    <a:gd name="connsiteX89" fmla="*/ 702847 w 1351768"/>
                    <a:gd name="connsiteY89" fmla="*/ 346553 h 1239032"/>
                    <a:gd name="connsiteX90" fmla="*/ 745821 w 1351768"/>
                    <a:gd name="connsiteY90" fmla="*/ 326349 h 1239032"/>
                    <a:gd name="connsiteX91" fmla="*/ 794511 w 1351768"/>
                    <a:gd name="connsiteY91" fmla="*/ 287054 h 1239032"/>
                    <a:gd name="connsiteX92" fmla="*/ 791096 w 1351768"/>
                    <a:gd name="connsiteY92" fmla="*/ 221293 h 1239032"/>
                    <a:gd name="connsiteX93" fmla="*/ 761478 w 1351768"/>
                    <a:gd name="connsiteY93" fmla="*/ 177452 h 1239032"/>
                    <a:gd name="connsiteX94" fmla="*/ 805320 w 1351768"/>
                    <a:gd name="connsiteY94" fmla="*/ 133611 h 1239032"/>
                    <a:gd name="connsiteX95" fmla="*/ 877344 w 1351768"/>
                    <a:gd name="connsiteY95" fmla="*/ 74112 h 1239032"/>
                    <a:gd name="connsiteX96" fmla="*/ 913225 w 1351768"/>
                    <a:gd name="connsiteY96" fmla="*/ 11482 h 1239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</a:cxnLst>
                  <a:rect l="l" t="t" r="r" b="b"/>
                  <a:pathLst>
                    <a:path w="1351768" h="1239032">
                      <a:moveTo>
                        <a:pt x="913225" y="11482"/>
                      </a:moveTo>
                      <a:cubicBezTo>
                        <a:pt x="899655" y="0"/>
                        <a:pt x="861926" y="2088"/>
                        <a:pt x="795925" y="5219"/>
                      </a:cubicBezTo>
                      <a:cubicBezTo>
                        <a:pt x="729924" y="8350"/>
                        <a:pt x="517221" y="30271"/>
                        <a:pt x="517221" y="30271"/>
                      </a:cubicBezTo>
                      <a:lnTo>
                        <a:pt x="197807" y="55323"/>
                      </a:lnTo>
                      <a:cubicBezTo>
                        <a:pt x="133089" y="58455"/>
                        <a:pt x="145093" y="44363"/>
                        <a:pt x="128914" y="49060"/>
                      </a:cubicBezTo>
                      <a:cubicBezTo>
                        <a:pt x="112735" y="53757"/>
                        <a:pt x="112735" y="77243"/>
                        <a:pt x="100731" y="83506"/>
                      </a:cubicBezTo>
                      <a:cubicBezTo>
                        <a:pt x="88727" y="89769"/>
                        <a:pt x="71503" y="82463"/>
                        <a:pt x="56889" y="86638"/>
                      </a:cubicBezTo>
                      <a:cubicBezTo>
                        <a:pt x="42275" y="90813"/>
                        <a:pt x="14092" y="100208"/>
                        <a:pt x="13048" y="108559"/>
                      </a:cubicBezTo>
                      <a:cubicBezTo>
                        <a:pt x="12004" y="116910"/>
                        <a:pt x="38622" y="129957"/>
                        <a:pt x="50626" y="136742"/>
                      </a:cubicBezTo>
                      <a:cubicBezTo>
                        <a:pt x="62630" y="143527"/>
                        <a:pt x="85595" y="144049"/>
                        <a:pt x="85073" y="149268"/>
                      </a:cubicBezTo>
                      <a:cubicBezTo>
                        <a:pt x="84551" y="154487"/>
                        <a:pt x="60543" y="154487"/>
                        <a:pt x="47495" y="168057"/>
                      </a:cubicBezTo>
                      <a:cubicBezTo>
                        <a:pt x="34447" y="181627"/>
                        <a:pt x="13570" y="211898"/>
                        <a:pt x="6785" y="230687"/>
                      </a:cubicBezTo>
                      <a:cubicBezTo>
                        <a:pt x="0" y="249476"/>
                        <a:pt x="1566" y="272440"/>
                        <a:pt x="6785" y="280791"/>
                      </a:cubicBezTo>
                      <a:cubicBezTo>
                        <a:pt x="12004" y="289142"/>
                        <a:pt x="38100" y="280791"/>
                        <a:pt x="38100" y="280791"/>
                      </a:cubicBezTo>
                      <a:cubicBezTo>
                        <a:pt x="51670" y="280791"/>
                        <a:pt x="77767" y="279747"/>
                        <a:pt x="88205" y="280791"/>
                      </a:cubicBezTo>
                      <a:cubicBezTo>
                        <a:pt x="98643" y="281835"/>
                        <a:pt x="100731" y="277138"/>
                        <a:pt x="100731" y="287054"/>
                      </a:cubicBezTo>
                      <a:cubicBezTo>
                        <a:pt x="100731" y="296970"/>
                        <a:pt x="97078" y="324632"/>
                        <a:pt x="88205" y="340290"/>
                      </a:cubicBezTo>
                      <a:cubicBezTo>
                        <a:pt x="79332" y="355948"/>
                        <a:pt x="58455" y="367430"/>
                        <a:pt x="47495" y="381000"/>
                      </a:cubicBezTo>
                      <a:cubicBezTo>
                        <a:pt x="36535" y="394570"/>
                        <a:pt x="26097" y="406573"/>
                        <a:pt x="22443" y="421709"/>
                      </a:cubicBezTo>
                      <a:cubicBezTo>
                        <a:pt x="18789" y="436845"/>
                        <a:pt x="19311" y="460853"/>
                        <a:pt x="25574" y="471813"/>
                      </a:cubicBezTo>
                      <a:cubicBezTo>
                        <a:pt x="31837" y="482773"/>
                        <a:pt x="49583" y="480164"/>
                        <a:pt x="60021" y="487471"/>
                      </a:cubicBezTo>
                      <a:cubicBezTo>
                        <a:pt x="70460" y="494778"/>
                        <a:pt x="85074" y="505216"/>
                        <a:pt x="88205" y="515654"/>
                      </a:cubicBezTo>
                      <a:cubicBezTo>
                        <a:pt x="91336" y="526092"/>
                        <a:pt x="80376" y="539141"/>
                        <a:pt x="78810" y="550101"/>
                      </a:cubicBezTo>
                      <a:cubicBezTo>
                        <a:pt x="77244" y="561061"/>
                        <a:pt x="78810" y="581416"/>
                        <a:pt x="78810" y="581416"/>
                      </a:cubicBezTo>
                      <a:cubicBezTo>
                        <a:pt x="78810" y="591854"/>
                        <a:pt x="74635" y="603337"/>
                        <a:pt x="78810" y="612731"/>
                      </a:cubicBezTo>
                      <a:cubicBezTo>
                        <a:pt x="82985" y="622125"/>
                        <a:pt x="92902" y="632564"/>
                        <a:pt x="103862" y="637783"/>
                      </a:cubicBezTo>
                      <a:cubicBezTo>
                        <a:pt x="114822" y="643002"/>
                        <a:pt x="136221" y="638827"/>
                        <a:pt x="144572" y="644046"/>
                      </a:cubicBezTo>
                      <a:cubicBezTo>
                        <a:pt x="152923" y="649265"/>
                        <a:pt x="152400" y="659704"/>
                        <a:pt x="153966" y="669098"/>
                      </a:cubicBezTo>
                      <a:cubicBezTo>
                        <a:pt x="155532" y="678493"/>
                        <a:pt x="153966" y="700413"/>
                        <a:pt x="153966" y="700413"/>
                      </a:cubicBezTo>
                      <a:cubicBezTo>
                        <a:pt x="153966" y="711895"/>
                        <a:pt x="151878" y="727553"/>
                        <a:pt x="153966" y="737991"/>
                      </a:cubicBezTo>
                      <a:cubicBezTo>
                        <a:pt x="156054" y="748429"/>
                        <a:pt x="154488" y="757824"/>
                        <a:pt x="166492" y="763043"/>
                      </a:cubicBezTo>
                      <a:cubicBezTo>
                        <a:pt x="178496" y="768262"/>
                        <a:pt x="208768" y="764087"/>
                        <a:pt x="225991" y="769306"/>
                      </a:cubicBezTo>
                      <a:cubicBezTo>
                        <a:pt x="243214" y="774525"/>
                        <a:pt x="258872" y="788618"/>
                        <a:pt x="269832" y="794359"/>
                      </a:cubicBezTo>
                      <a:cubicBezTo>
                        <a:pt x="280792" y="800100"/>
                        <a:pt x="290708" y="796446"/>
                        <a:pt x="291752" y="803753"/>
                      </a:cubicBezTo>
                      <a:cubicBezTo>
                        <a:pt x="292796" y="811060"/>
                        <a:pt x="278183" y="827240"/>
                        <a:pt x="276095" y="838200"/>
                      </a:cubicBezTo>
                      <a:cubicBezTo>
                        <a:pt x="274007" y="849160"/>
                        <a:pt x="273485" y="859077"/>
                        <a:pt x="279226" y="869515"/>
                      </a:cubicBezTo>
                      <a:cubicBezTo>
                        <a:pt x="284967" y="879953"/>
                        <a:pt x="301147" y="892479"/>
                        <a:pt x="310542" y="900830"/>
                      </a:cubicBezTo>
                      <a:cubicBezTo>
                        <a:pt x="319937" y="909181"/>
                        <a:pt x="328809" y="910747"/>
                        <a:pt x="335594" y="919619"/>
                      </a:cubicBezTo>
                      <a:cubicBezTo>
                        <a:pt x="342379" y="928492"/>
                        <a:pt x="344988" y="944149"/>
                        <a:pt x="351251" y="954065"/>
                      </a:cubicBezTo>
                      <a:cubicBezTo>
                        <a:pt x="357514" y="963981"/>
                        <a:pt x="365865" y="968157"/>
                        <a:pt x="373172" y="979117"/>
                      </a:cubicBezTo>
                      <a:cubicBezTo>
                        <a:pt x="380479" y="990077"/>
                        <a:pt x="389351" y="1008867"/>
                        <a:pt x="395092" y="1019827"/>
                      </a:cubicBezTo>
                      <a:cubicBezTo>
                        <a:pt x="400833" y="1030787"/>
                        <a:pt x="395092" y="1040704"/>
                        <a:pt x="407618" y="1044879"/>
                      </a:cubicBezTo>
                      <a:cubicBezTo>
                        <a:pt x="420144" y="1049054"/>
                        <a:pt x="453547" y="1044357"/>
                        <a:pt x="470248" y="1044879"/>
                      </a:cubicBezTo>
                      <a:cubicBezTo>
                        <a:pt x="486949" y="1045401"/>
                        <a:pt x="498431" y="1044879"/>
                        <a:pt x="507826" y="1048011"/>
                      </a:cubicBezTo>
                      <a:cubicBezTo>
                        <a:pt x="517221" y="1051143"/>
                        <a:pt x="519308" y="1053230"/>
                        <a:pt x="526615" y="1063668"/>
                      </a:cubicBezTo>
                      <a:cubicBezTo>
                        <a:pt x="533922" y="1074106"/>
                        <a:pt x="536532" y="1104378"/>
                        <a:pt x="551668" y="1110641"/>
                      </a:cubicBezTo>
                      <a:cubicBezTo>
                        <a:pt x="566804" y="1116904"/>
                        <a:pt x="602294" y="1102812"/>
                        <a:pt x="617429" y="1101246"/>
                      </a:cubicBezTo>
                      <a:cubicBezTo>
                        <a:pt x="632564" y="1099680"/>
                        <a:pt x="632565" y="1098636"/>
                        <a:pt x="642481" y="1101246"/>
                      </a:cubicBezTo>
                      <a:cubicBezTo>
                        <a:pt x="652397" y="1103856"/>
                        <a:pt x="663880" y="1106466"/>
                        <a:pt x="676928" y="1116904"/>
                      </a:cubicBezTo>
                      <a:cubicBezTo>
                        <a:pt x="689976" y="1127342"/>
                        <a:pt x="700414" y="1153960"/>
                        <a:pt x="720769" y="1163876"/>
                      </a:cubicBezTo>
                      <a:cubicBezTo>
                        <a:pt x="741124" y="1173792"/>
                        <a:pt x="770352" y="1175358"/>
                        <a:pt x="799057" y="1176402"/>
                      </a:cubicBezTo>
                      <a:cubicBezTo>
                        <a:pt x="827763" y="1177446"/>
                        <a:pt x="874213" y="1170661"/>
                        <a:pt x="893002" y="1170139"/>
                      </a:cubicBezTo>
                      <a:cubicBezTo>
                        <a:pt x="911791" y="1169617"/>
                        <a:pt x="906050" y="1168052"/>
                        <a:pt x="911791" y="1173271"/>
                      </a:cubicBezTo>
                      <a:cubicBezTo>
                        <a:pt x="917532" y="1178490"/>
                        <a:pt x="915444" y="1195713"/>
                        <a:pt x="927448" y="1201454"/>
                      </a:cubicBezTo>
                      <a:cubicBezTo>
                        <a:pt x="939452" y="1207195"/>
                        <a:pt x="967636" y="1208239"/>
                        <a:pt x="983815" y="1207717"/>
                      </a:cubicBezTo>
                      <a:cubicBezTo>
                        <a:pt x="999994" y="1207195"/>
                        <a:pt x="1012521" y="1198323"/>
                        <a:pt x="1024525" y="1198323"/>
                      </a:cubicBezTo>
                      <a:cubicBezTo>
                        <a:pt x="1036529" y="1198323"/>
                        <a:pt x="1046967" y="1206151"/>
                        <a:pt x="1055840" y="1207717"/>
                      </a:cubicBezTo>
                      <a:cubicBezTo>
                        <a:pt x="1064713" y="1209283"/>
                        <a:pt x="1070976" y="1213980"/>
                        <a:pt x="1077761" y="1207717"/>
                      </a:cubicBezTo>
                      <a:cubicBezTo>
                        <a:pt x="1084546" y="1201454"/>
                        <a:pt x="1089765" y="1180055"/>
                        <a:pt x="1096550" y="1170139"/>
                      </a:cubicBezTo>
                      <a:cubicBezTo>
                        <a:pt x="1103335" y="1160223"/>
                        <a:pt x="1111163" y="1146653"/>
                        <a:pt x="1118470" y="1148219"/>
                      </a:cubicBezTo>
                      <a:cubicBezTo>
                        <a:pt x="1125777" y="1149785"/>
                        <a:pt x="1136216" y="1169096"/>
                        <a:pt x="1140391" y="1179534"/>
                      </a:cubicBezTo>
                      <a:cubicBezTo>
                        <a:pt x="1144566" y="1189972"/>
                        <a:pt x="1133084" y="1205108"/>
                        <a:pt x="1143522" y="1210849"/>
                      </a:cubicBezTo>
                      <a:cubicBezTo>
                        <a:pt x="1153960" y="1216590"/>
                        <a:pt x="1182666" y="1215546"/>
                        <a:pt x="1203021" y="1213980"/>
                      </a:cubicBezTo>
                      <a:cubicBezTo>
                        <a:pt x="1223376" y="1212414"/>
                        <a:pt x="1245818" y="1239032"/>
                        <a:pt x="1265651" y="1201454"/>
                      </a:cubicBezTo>
                      <a:cubicBezTo>
                        <a:pt x="1285484" y="1163876"/>
                        <a:pt x="1307926" y="1055317"/>
                        <a:pt x="1322018" y="988512"/>
                      </a:cubicBezTo>
                      <a:cubicBezTo>
                        <a:pt x="1336110" y="921707"/>
                        <a:pt x="1348636" y="859599"/>
                        <a:pt x="1350202" y="800622"/>
                      </a:cubicBezTo>
                      <a:cubicBezTo>
                        <a:pt x="1351768" y="741645"/>
                        <a:pt x="1337676" y="668577"/>
                        <a:pt x="1331413" y="634652"/>
                      </a:cubicBezTo>
                      <a:cubicBezTo>
                        <a:pt x="1325150" y="600727"/>
                        <a:pt x="1323965" y="603148"/>
                        <a:pt x="1312624" y="597074"/>
                      </a:cubicBezTo>
                      <a:cubicBezTo>
                        <a:pt x="1301283" y="591000"/>
                        <a:pt x="1292391" y="596183"/>
                        <a:pt x="1263368" y="598206"/>
                      </a:cubicBezTo>
                      <a:lnTo>
                        <a:pt x="1141337" y="592118"/>
                      </a:lnTo>
                      <a:lnTo>
                        <a:pt x="1068366" y="603337"/>
                      </a:lnTo>
                      <a:cubicBezTo>
                        <a:pt x="1020872" y="602293"/>
                        <a:pt x="986947" y="603337"/>
                        <a:pt x="986947" y="603337"/>
                      </a:cubicBezTo>
                      <a:cubicBezTo>
                        <a:pt x="971290" y="603337"/>
                        <a:pt x="977031" y="599684"/>
                        <a:pt x="974421" y="603337"/>
                      </a:cubicBezTo>
                      <a:cubicBezTo>
                        <a:pt x="971811" y="606990"/>
                        <a:pt x="974942" y="620560"/>
                        <a:pt x="971289" y="625257"/>
                      </a:cubicBezTo>
                      <a:cubicBezTo>
                        <a:pt x="967636" y="629954"/>
                        <a:pt x="963982" y="630476"/>
                        <a:pt x="952500" y="631520"/>
                      </a:cubicBezTo>
                      <a:cubicBezTo>
                        <a:pt x="941018" y="632564"/>
                        <a:pt x="917010" y="633086"/>
                        <a:pt x="902396" y="631520"/>
                      </a:cubicBezTo>
                      <a:cubicBezTo>
                        <a:pt x="887782" y="629954"/>
                        <a:pt x="867427" y="627867"/>
                        <a:pt x="864818" y="622126"/>
                      </a:cubicBezTo>
                      <a:cubicBezTo>
                        <a:pt x="862209" y="616385"/>
                        <a:pt x="882564" y="604381"/>
                        <a:pt x="886739" y="597074"/>
                      </a:cubicBezTo>
                      <a:cubicBezTo>
                        <a:pt x="890914" y="589767"/>
                        <a:pt x="899264" y="582982"/>
                        <a:pt x="889870" y="578285"/>
                      </a:cubicBezTo>
                      <a:cubicBezTo>
                        <a:pt x="880476" y="573588"/>
                        <a:pt x="830372" y="568890"/>
                        <a:pt x="830372" y="568890"/>
                      </a:cubicBezTo>
                      <a:cubicBezTo>
                        <a:pt x="817324" y="566802"/>
                        <a:pt x="820456" y="568368"/>
                        <a:pt x="811583" y="565759"/>
                      </a:cubicBezTo>
                      <a:cubicBezTo>
                        <a:pt x="802710" y="563150"/>
                        <a:pt x="785487" y="562627"/>
                        <a:pt x="777136" y="553233"/>
                      </a:cubicBezTo>
                      <a:cubicBezTo>
                        <a:pt x="768785" y="543839"/>
                        <a:pt x="770872" y="515132"/>
                        <a:pt x="761478" y="509391"/>
                      </a:cubicBezTo>
                      <a:cubicBezTo>
                        <a:pt x="752084" y="503650"/>
                        <a:pt x="724876" y="520666"/>
                        <a:pt x="720769" y="518786"/>
                      </a:cubicBezTo>
                      <a:cubicBezTo>
                        <a:pt x="716662" y="516906"/>
                        <a:pt x="733705" y="505943"/>
                        <a:pt x="736836" y="498114"/>
                      </a:cubicBezTo>
                      <a:cubicBezTo>
                        <a:pt x="739967" y="490285"/>
                        <a:pt x="739104" y="480894"/>
                        <a:pt x="739558" y="471813"/>
                      </a:cubicBezTo>
                      <a:cubicBezTo>
                        <a:pt x="740012" y="462732"/>
                        <a:pt x="746343" y="454590"/>
                        <a:pt x="739558" y="443630"/>
                      </a:cubicBezTo>
                      <a:cubicBezTo>
                        <a:pt x="732773" y="432670"/>
                        <a:pt x="708765" y="413359"/>
                        <a:pt x="698848" y="406052"/>
                      </a:cubicBezTo>
                      <a:cubicBezTo>
                        <a:pt x="688932" y="398745"/>
                        <a:pt x="679393" y="409705"/>
                        <a:pt x="680059" y="399789"/>
                      </a:cubicBezTo>
                      <a:cubicBezTo>
                        <a:pt x="680725" y="389873"/>
                        <a:pt x="691887" y="358793"/>
                        <a:pt x="702847" y="346553"/>
                      </a:cubicBezTo>
                      <a:cubicBezTo>
                        <a:pt x="713807" y="334313"/>
                        <a:pt x="730544" y="336266"/>
                        <a:pt x="745821" y="326349"/>
                      </a:cubicBezTo>
                      <a:cubicBezTo>
                        <a:pt x="761098" y="316433"/>
                        <a:pt x="786965" y="304563"/>
                        <a:pt x="794511" y="287054"/>
                      </a:cubicBezTo>
                      <a:cubicBezTo>
                        <a:pt x="802057" y="269545"/>
                        <a:pt x="796601" y="239560"/>
                        <a:pt x="791096" y="221293"/>
                      </a:cubicBezTo>
                      <a:cubicBezTo>
                        <a:pt x="785591" y="203026"/>
                        <a:pt x="759107" y="192066"/>
                        <a:pt x="761478" y="177452"/>
                      </a:cubicBezTo>
                      <a:cubicBezTo>
                        <a:pt x="763849" y="162838"/>
                        <a:pt x="786009" y="150834"/>
                        <a:pt x="805320" y="133611"/>
                      </a:cubicBezTo>
                      <a:cubicBezTo>
                        <a:pt x="824631" y="116388"/>
                        <a:pt x="859360" y="94467"/>
                        <a:pt x="877344" y="74112"/>
                      </a:cubicBezTo>
                      <a:cubicBezTo>
                        <a:pt x="895328" y="53757"/>
                        <a:pt x="926795" y="22964"/>
                        <a:pt x="913225" y="1148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lumMod val="85000"/>
                        <a:shade val="30000"/>
                        <a:satMod val="115000"/>
                      </a:schemeClr>
                    </a:gs>
                    <a:gs pos="50000">
                      <a:schemeClr val="bg1">
                        <a:lumMod val="85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85000"/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</p:grpSp>
        <p:grpSp>
          <p:nvGrpSpPr>
            <p:cNvPr id="34" name="그룹 209"/>
            <p:cNvGrpSpPr/>
            <p:nvPr/>
          </p:nvGrpSpPr>
          <p:grpSpPr>
            <a:xfrm>
              <a:off x="121343" y="252866"/>
              <a:ext cx="1375155" cy="480326"/>
              <a:chOff x="121343" y="252866"/>
              <a:chExt cx="1375155" cy="480326"/>
            </a:xfrm>
          </p:grpSpPr>
          <p:grpSp>
            <p:nvGrpSpPr>
              <p:cNvPr id="35" name="그룹 208"/>
              <p:cNvGrpSpPr/>
              <p:nvPr/>
            </p:nvGrpSpPr>
            <p:grpSpPr>
              <a:xfrm>
                <a:off x="398823" y="615374"/>
                <a:ext cx="1097675" cy="117818"/>
                <a:chOff x="1005338" y="615374"/>
                <a:chExt cx="1097675" cy="117818"/>
              </a:xfrm>
            </p:grpSpPr>
            <p:grpSp>
              <p:nvGrpSpPr>
                <p:cNvPr id="43" name="그룹 380"/>
                <p:cNvGrpSpPr>
                  <a:grpSpLocks noChangeAspect="1"/>
                </p:cNvGrpSpPr>
                <p:nvPr/>
              </p:nvGrpSpPr>
              <p:grpSpPr>
                <a:xfrm>
                  <a:off x="1602595" y="615669"/>
                  <a:ext cx="500418" cy="117523"/>
                  <a:chOff x="-1501447" y="807106"/>
                  <a:chExt cx="12868573" cy="2760285"/>
                </a:xfrm>
                <a:solidFill>
                  <a:schemeClr val="tx1"/>
                </a:solidFill>
              </p:grpSpPr>
              <p:sp>
                <p:nvSpPr>
                  <p:cNvPr id="64" name="자유형 63"/>
                  <p:cNvSpPr/>
                  <p:nvPr/>
                </p:nvSpPr>
                <p:spPr>
                  <a:xfrm>
                    <a:off x="-1501447" y="893898"/>
                    <a:ext cx="1973000" cy="2382360"/>
                  </a:xfrm>
                  <a:custGeom>
                    <a:avLst/>
                    <a:gdLst>
                      <a:gd name="connsiteX0" fmla="*/ 1332645 w 2005119"/>
                      <a:gd name="connsiteY0" fmla="*/ 352638 h 2382360"/>
                      <a:gd name="connsiteX1" fmla="*/ 1336745 w 2005119"/>
                      <a:gd name="connsiteY1" fmla="*/ 90210 h 2382360"/>
                      <a:gd name="connsiteX2" fmla="*/ 1336745 w 2005119"/>
                      <a:gd name="connsiteY2" fmla="*/ 45105 h 2382360"/>
                      <a:gd name="connsiteX3" fmla="*/ 1336745 w 2005119"/>
                      <a:gd name="connsiteY3" fmla="*/ 45105 h 2382360"/>
                      <a:gd name="connsiteX4" fmla="*/ 332136 w 2005119"/>
                      <a:gd name="connsiteY4" fmla="*/ 45105 h 2382360"/>
                      <a:gd name="connsiteX5" fmla="*/ 32803 w 2005119"/>
                      <a:gd name="connsiteY5" fmla="*/ 45105 h 2382360"/>
                      <a:gd name="connsiteX6" fmla="*/ 32803 w 2005119"/>
                      <a:gd name="connsiteY6" fmla="*/ 45105 h 2382360"/>
                      <a:gd name="connsiteX7" fmla="*/ 36903 w 2005119"/>
                      <a:gd name="connsiteY7" fmla="*/ 385442 h 2382360"/>
                      <a:gd name="connsiteX8" fmla="*/ 36903 w 2005119"/>
                      <a:gd name="connsiteY8" fmla="*/ 1103020 h 2382360"/>
                      <a:gd name="connsiteX9" fmla="*/ 41004 w 2005119"/>
                      <a:gd name="connsiteY9" fmla="*/ 1882106 h 2382360"/>
                      <a:gd name="connsiteX10" fmla="*/ 282930 w 2005119"/>
                      <a:gd name="connsiteY10" fmla="*/ 2111731 h 2382360"/>
                      <a:gd name="connsiteX11" fmla="*/ 479752 w 2005119"/>
                      <a:gd name="connsiteY11" fmla="*/ 2111731 h 2382360"/>
                      <a:gd name="connsiteX12" fmla="*/ 1590973 w 2005119"/>
                      <a:gd name="connsiteY12" fmla="*/ 2115831 h 2382360"/>
                      <a:gd name="connsiteX13" fmla="*/ 1590973 w 2005119"/>
                      <a:gd name="connsiteY13" fmla="*/ 2115831 h 2382360"/>
                      <a:gd name="connsiteX14" fmla="*/ 1595074 w 2005119"/>
                      <a:gd name="connsiteY14" fmla="*/ 2251146 h 2382360"/>
                      <a:gd name="connsiteX15" fmla="*/ 1595074 w 2005119"/>
                      <a:gd name="connsiteY15" fmla="*/ 2365959 h 2382360"/>
                      <a:gd name="connsiteX16" fmla="*/ 1595074 w 2005119"/>
                      <a:gd name="connsiteY16" fmla="*/ 2382360 h 2382360"/>
                      <a:gd name="connsiteX17" fmla="*/ 1595074 w 2005119"/>
                      <a:gd name="connsiteY17" fmla="*/ 2382360 h 2382360"/>
                      <a:gd name="connsiteX18" fmla="*/ 1980516 w 2005119"/>
                      <a:gd name="connsiteY18" fmla="*/ 2382360 h 2382360"/>
                      <a:gd name="connsiteX19" fmla="*/ 2005119 w 2005119"/>
                      <a:gd name="connsiteY19" fmla="*/ 2382360 h 2382360"/>
                      <a:gd name="connsiteX20" fmla="*/ 2005119 w 2005119"/>
                      <a:gd name="connsiteY20" fmla="*/ 2382360 h 2382360"/>
                      <a:gd name="connsiteX21" fmla="*/ 2005119 w 2005119"/>
                      <a:gd name="connsiteY21" fmla="*/ 53306 h 2382360"/>
                      <a:gd name="connsiteX22" fmla="*/ 2005119 w 2005119"/>
                      <a:gd name="connsiteY22" fmla="*/ 0 h 2382360"/>
                      <a:gd name="connsiteX23" fmla="*/ 2005119 w 2005119"/>
                      <a:gd name="connsiteY23" fmla="*/ 0 h 2382360"/>
                      <a:gd name="connsiteX24" fmla="*/ 1611476 w 2005119"/>
                      <a:gd name="connsiteY24" fmla="*/ 0 h 2382360"/>
                      <a:gd name="connsiteX25" fmla="*/ 1590973 w 2005119"/>
                      <a:gd name="connsiteY25" fmla="*/ 0 h 2382360"/>
                      <a:gd name="connsiteX26" fmla="*/ 1590973 w 2005119"/>
                      <a:gd name="connsiteY26" fmla="*/ 0 h 2382360"/>
                      <a:gd name="connsiteX27" fmla="*/ 1595074 w 2005119"/>
                      <a:gd name="connsiteY27" fmla="*/ 828290 h 2382360"/>
                      <a:gd name="connsiteX28" fmla="*/ 1595074 w 2005119"/>
                      <a:gd name="connsiteY28" fmla="*/ 869295 h 2382360"/>
                      <a:gd name="connsiteX29" fmla="*/ 1554069 w 2005119"/>
                      <a:gd name="connsiteY29" fmla="*/ 869295 h 2382360"/>
                      <a:gd name="connsiteX30" fmla="*/ 1004609 w 2005119"/>
                      <a:gd name="connsiteY30" fmla="*/ 873395 h 2382360"/>
                      <a:gd name="connsiteX31" fmla="*/ 975906 w 2005119"/>
                      <a:gd name="connsiteY31" fmla="*/ 873395 h 2382360"/>
                      <a:gd name="connsiteX32" fmla="*/ 975906 w 2005119"/>
                      <a:gd name="connsiteY32" fmla="*/ 873395 h 2382360"/>
                      <a:gd name="connsiteX33" fmla="*/ 975906 w 2005119"/>
                      <a:gd name="connsiteY33" fmla="*/ 1160427 h 2382360"/>
                      <a:gd name="connsiteX34" fmla="*/ 975906 w 2005119"/>
                      <a:gd name="connsiteY34" fmla="*/ 1160427 h 2382360"/>
                      <a:gd name="connsiteX35" fmla="*/ 975906 w 2005119"/>
                      <a:gd name="connsiteY35" fmla="*/ 1172728 h 2382360"/>
                      <a:gd name="connsiteX36" fmla="*/ 975906 w 2005119"/>
                      <a:gd name="connsiteY36" fmla="*/ 1172728 h 2382360"/>
                      <a:gd name="connsiteX37" fmla="*/ 1570471 w 2005119"/>
                      <a:gd name="connsiteY37" fmla="*/ 1176828 h 2382360"/>
                      <a:gd name="connsiteX38" fmla="*/ 1590973 w 2005119"/>
                      <a:gd name="connsiteY38" fmla="*/ 1176828 h 2382360"/>
                      <a:gd name="connsiteX39" fmla="*/ 1590973 w 2005119"/>
                      <a:gd name="connsiteY39" fmla="*/ 1176828 h 2382360"/>
                      <a:gd name="connsiteX40" fmla="*/ 1595074 w 2005119"/>
                      <a:gd name="connsiteY40" fmla="*/ 1775494 h 2382360"/>
                      <a:gd name="connsiteX41" fmla="*/ 1595074 w 2005119"/>
                      <a:gd name="connsiteY41" fmla="*/ 1800097 h 2382360"/>
                      <a:gd name="connsiteX42" fmla="*/ 1595074 w 2005119"/>
                      <a:gd name="connsiteY42" fmla="*/ 1800097 h 2382360"/>
                      <a:gd name="connsiteX43" fmla="*/ 475651 w 2005119"/>
                      <a:gd name="connsiteY43" fmla="*/ 1800097 h 2382360"/>
                      <a:gd name="connsiteX44" fmla="*/ 446948 w 2005119"/>
                      <a:gd name="connsiteY44" fmla="*/ 1800097 h 2382360"/>
                      <a:gd name="connsiteX45" fmla="*/ 446948 w 2005119"/>
                      <a:gd name="connsiteY45" fmla="*/ 1800097 h 2382360"/>
                      <a:gd name="connsiteX46" fmla="*/ 446948 w 2005119"/>
                      <a:gd name="connsiteY46" fmla="*/ 426446 h 2382360"/>
                      <a:gd name="connsiteX47" fmla="*/ 446948 w 2005119"/>
                      <a:gd name="connsiteY47" fmla="*/ 352638 h 2382360"/>
                      <a:gd name="connsiteX48" fmla="*/ 446948 w 2005119"/>
                      <a:gd name="connsiteY48" fmla="*/ 352638 h 2382360"/>
                      <a:gd name="connsiteX49" fmla="*/ 930801 w 2005119"/>
                      <a:gd name="connsiteY49" fmla="*/ 352638 h 2382360"/>
                      <a:gd name="connsiteX50" fmla="*/ 1332645 w 2005119"/>
                      <a:gd name="connsiteY50" fmla="*/ 352638 h 2382360"/>
                      <a:gd name="connsiteX0" fmla="*/ 1332645 w 2005119"/>
                      <a:gd name="connsiteY0" fmla="*/ 352638 h 2382360"/>
                      <a:gd name="connsiteX1" fmla="*/ 1336745 w 2005119"/>
                      <a:gd name="connsiteY1" fmla="*/ 90210 h 2382360"/>
                      <a:gd name="connsiteX2" fmla="*/ 1336745 w 2005119"/>
                      <a:gd name="connsiteY2" fmla="*/ 45105 h 2382360"/>
                      <a:gd name="connsiteX3" fmla="*/ 1336745 w 2005119"/>
                      <a:gd name="connsiteY3" fmla="*/ 45105 h 2382360"/>
                      <a:gd name="connsiteX4" fmla="*/ 332136 w 2005119"/>
                      <a:gd name="connsiteY4" fmla="*/ 45105 h 2382360"/>
                      <a:gd name="connsiteX5" fmla="*/ 32803 w 2005119"/>
                      <a:gd name="connsiteY5" fmla="*/ 45105 h 2382360"/>
                      <a:gd name="connsiteX6" fmla="*/ 32803 w 2005119"/>
                      <a:gd name="connsiteY6" fmla="*/ 45105 h 2382360"/>
                      <a:gd name="connsiteX7" fmla="*/ 36903 w 2005119"/>
                      <a:gd name="connsiteY7" fmla="*/ 385442 h 2382360"/>
                      <a:gd name="connsiteX8" fmla="*/ 36903 w 2005119"/>
                      <a:gd name="connsiteY8" fmla="*/ 1103020 h 2382360"/>
                      <a:gd name="connsiteX9" fmla="*/ 41004 w 2005119"/>
                      <a:gd name="connsiteY9" fmla="*/ 1882106 h 2382360"/>
                      <a:gd name="connsiteX10" fmla="*/ 282930 w 2005119"/>
                      <a:gd name="connsiteY10" fmla="*/ 2111731 h 2382360"/>
                      <a:gd name="connsiteX11" fmla="*/ 479752 w 2005119"/>
                      <a:gd name="connsiteY11" fmla="*/ 2111731 h 2382360"/>
                      <a:gd name="connsiteX12" fmla="*/ 1590973 w 2005119"/>
                      <a:gd name="connsiteY12" fmla="*/ 2115831 h 2382360"/>
                      <a:gd name="connsiteX13" fmla="*/ 1590973 w 2005119"/>
                      <a:gd name="connsiteY13" fmla="*/ 2115831 h 2382360"/>
                      <a:gd name="connsiteX14" fmla="*/ 1595074 w 2005119"/>
                      <a:gd name="connsiteY14" fmla="*/ 2251146 h 2382360"/>
                      <a:gd name="connsiteX15" fmla="*/ 1595074 w 2005119"/>
                      <a:gd name="connsiteY15" fmla="*/ 2365959 h 2382360"/>
                      <a:gd name="connsiteX16" fmla="*/ 1595074 w 2005119"/>
                      <a:gd name="connsiteY16" fmla="*/ 2382360 h 2382360"/>
                      <a:gd name="connsiteX17" fmla="*/ 1595074 w 2005119"/>
                      <a:gd name="connsiteY17" fmla="*/ 2382360 h 2382360"/>
                      <a:gd name="connsiteX18" fmla="*/ 1980516 w 2005119"/>
                      <a:gd name="connsiteY18" fmla="*/ 2382360 h 2382360"/>
                      <a:gd name="connsiteX19" fmla="*/ 2005119 w 2005119"/>
                      <a:gd name="connsiteY19" fmla="*/ 2382360 h 2382360"/>
                      <a:gd name="connsiteX20" fmla="*/ 2005119 w 2005119"/>
                      <a:gd name="connsiteY20" fmla="*/ 2382360 h 2382360"/>
                      <a:gd name="connsiteX21" fmla="*/ 2005119 w 2005119"/>
                      <a:gd name="connsiteY21" fmla="*/ 53306 h 2382360"/>
                      <a:gd name="connsiteX22" fmla="*/ 2005119 w 2005119"/>
                      <a:gd name="connsiteY22" fmla="*/ 0 h 2382360"/>
                      <a:gd name="connsiteX23" fmla="*/ 2005119 w 2005119"/>
                      <a:gd name="connsiteY23" fmla="*/ 0 h 2382360"/>
                      <a:gd name="connsiteX24" fmla="*/ 1611476 w 2005119"/>
                      <a:gd name="connsiteY24" fmla="*/ 0 h 2382360"/>
                      <a:gd name="connsiteX25" fmla="*/ 1590973 w 2005119"/>
                      <a:gd name="connsiteY25" fmla="*/ 0 h 2382360"/>
                      <a:gd name="connsiteX26" fmla="*/ 1590973 w 2005119"/>
                      <a:gd name="connsiteY26" fmla="*/ 0 h 2382360"/>
                      <a:gd name="connsiteX27" fmla="*/ 1595074 w 2005119"/>
                      <a:gd name="connsiteY27" fmla="*/ 828290 h 2382360"/>
                      <a:gd name="connsiteX28" fmla="*/ 1595074 w 2005119"/>
                      <a:gd name="connsiteY28" fmla="*/ 869295 h 2382360"/>
                      <a:gd name="connsiteX29" fmla="*/ 1554069 w 2005119"/>
                      <a:gd name="connsiteY29" fmla="*/ 869295 h 2382360"/>
                      <a:gd name="connsiteX30" fmla="*/ 1004609 w 2005119"/>
                      <a:gd name="connsiteY30" fmla="*/ 873395 h 2382360"/>
                      <a:gd name="connsiteX31" fmla="*/ 975906 w 2005119"/>
                      <a:gd name="connsiteY31" fmla="*/ 873395 h 2382360"/>
                      <a:gd name="connsiteX32" fmla="*/ 975906 w 2005119"/>
                      <a:gd name="connsiteY32" fmla="*/ 873395 h 2382360"/>
                      <a:gd name="connsiteX33" fmla="*/ 975906 w 2005119"/>
                      <a:gd name="connsiteY33" fmla="*/ 1160427 h 2382360"/>
                      <a:gd name="connsiteX34" fmla="*/ 975906 w 2005119"/>
                      <a:gd name="connsiteY34" fmla="*/ 1160427 h 2382360"/>
                      <a:gd name="connsiteX35" fmla="*/ 975906 w 2005119"/>
                      <a:gd name="connsiteY35" fmla="*/ 1172728 h 2382360"/>
                      <a:gd name="connsiteX36" fmla="*/ 975906 w 2005119"/>
                      <a:gd name="connsiteY36" fmla="*/ 1172728 h 2382360"/>
                      <a:gd name="connsiteX37" fmla="*/ 1570471 w 2005119"/>
                      <a:gd name="connsiteY37" fmla="*/ 1176828 h 2382360"/>
                      <a:gd name="connsiteX38" fmla="*/ 1590973 w 2005119"/>
                      <a:gd name="connsiteY38" fmla="*/ 1176828 h 2382360"/>
                      <a:gd name="connsiteX39" fmla="*/ 1590973 w 2005119"/>
                      <a:gd name="connsiteY39" fmla="*/ 1176828 h 2382360"/>
                      <a:gd name="connsiteX40" fmla="*/ 1595074 w 2005119"/>
                      <a:gd name="connsiteY40" fmla="*/ 1775494 h 2382360"/>
                      <a:gd name="connsiteX41" fmla="*/ 1595074 w 2005119"/>
                      <a:gd name="connsiteY41" fmla="*/ 1800097 h 2382360"/>
                      <a:gd name="connsiteX42" fmla="*/ 1595074 w 2005119"/>
                      <a:gd name="connsiteY42" fmla="*/ 1800097 h 2382360"/>
                      <a:gd name="connsiteX43" fmla="*/ 475651 w 2005119"/>
                      <a:gd name="connsiteY43" fmla="*/ 1800097 h 2382360"/>
                      <a:gd name="connsiteX44" fmla="*/ 446948 w 2005119"/>
                      <a:gd name="connsiteY44" fmla="*/ 1800097 h 2382360"/>
                      <a:gd name="connsiteX45" fmla="*/ 446948 w 2005119"/>
                      <a:gd name="connsiteY45" fmla="*/ 1800097 h 2382360"/>
                      <a:gd name="connsiteX46" fmla="*/ 446948 w 2005119"/>
                      <a:gd name="connsiteY46" fmla="*/ 426446 h 2382360"/>
                      <a:gd name="connsiteX47" fmla="*/ 446948 w 2005119"/>
                      <a:gd name="connsiteY47" fmla="*/ 352638 h 2382360"/>
                      <a:gd name="connsiteX48" fmla="*/ 446948 w 2005119"/>
                      <a:gd name="connsiteY48" fmla="*/ 352638 h 2382360"/>
                      <a:gd name="connsiteX49" fmla="*/ 930801 w 2005119"/>
                      <a:gd name="connsiteY49" fmla="*/ 352638 h 2382360"/>
                      <a:gd name="connsiteX50" fmla="*/ 1332645 w 2005119"/>
                      <a:gd name="connsiteY50" fmla="*/ 352638 h 2382360"/>
                      <a:gd name="connsiteX0" fmla="*/ 1332645 w 2005119"/>
                      <a:gd name="connsiteY0" fmla="*/ 352638 h 2382360"/>
                      <a:gd name="connsiteX1" fmla="*/ 1336745 w 2005119"/>
                      <a:gd name="connsiteY1" fmla="*/ 90210 h 2382360"/>
                      <a:gd name="connsiteX2" fmla="*/ 1336745 w 2005119"/>
                      <a:gd name="connsiteY2" fmla="*/ 45105 h 2382360"/>
                      <a:gd name="connsiteX3" fmla="*/ 1336745 w 2005119"/>
                      <a:gd name="connsiteY3" fmla="*/ 45105 h 2382360"/>
                      <a:gd name="connsiteX4" fmla="*/ 332136 w 2005119"/>
                      <a:gd name="connsiteY4" fmla="*/ 45105 h 2382360"/>
                      <a:gd name="connsiteX5" fmla="*/ 32803 w 2005119"/>
                      <a:gd name="connsiteY5" fmla="*/ 45105 h 2382360"/>
                      <a:gd name="connsiteX6" fmla="*/ 32803 w 2005119"/>
                      <a:gd name="connsiteY6" fmla="*/ 45105 h 2382360"/>
                      <a:gd name="connsiteX7" fmla="*/ 36903 w 2005119"/>
                      <a:gd name="connsiteY7" fmla="*/ 385442 h 2382360"/>
                      <a:gd name="connsiteX8" fmla="*/ 36903 w 2005119"/>
                      <a:gd name="connsiteY8" fmla="*/ 1103020 h 2382360"/>
                      <a:gd name="connsiteX9" fmla="*/ 41004 w 2005119"/>
                      <a:gd name="connsiteY9" fmla="*/ 1882106 h 2382360"/>
                      <a:gd name="connsiteX10" fmla="*/ 282930 w 2005119"/>
                      <a:gd name="connsiteY10" fmla="*/ 2111731 h 2382360"/>
                      <a:gd name="connsiteX11" fmla="*/ 479752 w 2005119"/>
                      <a:gd name="connsiteY11" fmla="*/ 2111731 h 2382360"/>
                      <a:gd name="connsiteX12" fmla="*/ 1590973 w 2005119"/>
                      <a:gd name="connsiteY12" fmla="*/ 2115831 h 2382360"/>
                      <a:gd name="connsiteX13" fmla="*/ 1590973 w 2005119"/>
                      <a:gd name="connsiteY13" fmla="*/ 2115831 h 2382360"/>
                      <a:gd name="connsiteX14" fmla="*/ 1595074 w 2005119"/>
                      <a:gd name="connsiteY14" fmla="*/ 2251146 h 2382360"/>
                      <a:gd name="connsiteX15" fmla="*/ 1595074 w 2005119"/>
                      <a:gd name="connsiteY15" fmla="*/ 2365959 h 2382360"/>
                      <a:gd name="connsiteX16" fmla="*/ 1595074 w 2005119"/>
                      <a:gd name="connsiteY16" fmla="*/ 2382360 h 2382360"/>
                      <a:gd name="connsiteX17" fmla="*/ 1595074 w 2005119"/>
                      <a:gd name="connsiteY17" fmla="*/ 2382360 h 2382360"/>
                      <a:gd name="connsiteX18" fmla="*/ 1980516 w 2005119"/>
                      <a:gd name="connsiteY18" fmla="*/ 2382360 h 2382360"/>
                      <a:gd name="connsiteX19" fmla="*/ 2005119 w 2005119"/>
                      <a:gd name="connsiteY19" fmla="*/ 2382360 h 2382360"/>
                      <a:gd name="connsiteX20" fmla="*/ 2005119 w 2005119"/>
                      <a:gd name="connsiteY20" fmla="*/ 2382360 h 2382360"/>
                      <a:gd name="connsiteX21" fmla="*/ 2005119 w 2005119"/>
                      <a:gd name="connsiteY21" fmla="*/ 53306 h 2382360"/>
                      <a:gd name="connsiteX22" fmla="*/ 2005119 w 2005119"/>
                      <a:gd name="connsiteY22" fmla="*/ 0 h 2382360"/>
                      <a:gd name="connsiteX23" fmla="*/ 2005119 w 2005119"/>
                      <a:gd name="connsiteY23" fmla="*/ 0 h 2382360"/>
                      <a:gd name="connsiteX24" fmla="*/ 1611476 w 2005119"/>
                      <a:gd name="connsiteY24" fmla="*/ 0 h 2382360"/>
                      <a:gd name="connsiteX25" fmla="*/ 1590973 w 2005119"/>
                      <a:gd name="connsiteY25" fmla="*/ 0 h 2382360"/>
                      <a:gd name="connsiteX26" fmla="*/ 1590973 w 2005119"/>
                      <a:gd name="connsiteY26" fmla="*/ 0 h 2382360"/>
                      <a:gd name="connsiteX27" fmla="*/ 1595074 w 2005119"/>
                      <a:gd name="connsiteY27" fmla="*/ 828290 h 2382360"/>
                      <a:gd name="connsiteX28" fmla="*/ 1595074 w 2005119"/>
                      <a:gd name="connsiteY28" fmla="*/ 869295 h 2382360"/>
                      <a:gd name="connsiteX29" fmla="*/ 1554069 w 2005119"/>
                      <a:gd name="connsiteY29" fmla="*/ 869295 h 2382360"/>
                      <a:gd name="connsiteX30" fmla="*/ 1004609 w 2005119"/>
                      <a:gd name="connsiteY30" fmla="*/ 873395 h 2382360"/>
                      <a:gd name="connsiteX31" fmla="*/ 975906 w 2005119"/>
                      <a:gd name="connsiteY31" fmla="*/ 873395 h 2382360"/>
                      <a:gd name="connsiteX32" fmla="*/ 975906 w 2005119"/>
                      <a:gd name="connsiteY32" fmla="*/ 873395 h 2382360"/>
                      <a:gd name="connsiteX33" fmla="*/ 975906 w 2005119"/>
                      <a:gd name="connsiteY33" fmla="*/ 1160427 h 2382360"/>
                      <a:gd name="connsiteX34" fmla="*/ 975906 w 2005119"/>
                      <a:gd name="connsiteY34" fmla="*/ 1160427 h 2382360"/>
                      <a:gd name="connsiteX35" fmla="*/ 975906 w 2005119"/>
                      <a:gd name="connsiteY35" fmla="*/ 1172728 h 2382360"/>
                      <a:gd name="connsiteX36" fmla="*/ 975906 w 2005119"/>
                      <a:gd name="connsiteY36" fmla="*/ 1172728 h 2382360"/>
                      <a:gd name="connsiteX37" fmla="*/ 1570471 w 2005119"/>
                      <a:gd name="connsiteY37" fmla="*/ 1176828 h 2382360"/>
                      <a:gd name="connsiteX38" fmla="*/ 1590973 w 2005119"/>
                      <a:gd name="connsiteY38" fmla="*/ 1176828 h 2382360"/>
                      <a:gd name="connsiteX39" fmla="*/ 1590973 w 2005119"/>
                      <a:gd name="connsiteY39" fmla="*/ 1176828 h 2382360"/>
                      <a:gd name="connsiteX40" fmla="*/ 1595074 w 2005119"/>
                      <a:gd name="connsiteY40" fmla="*/ 1775494 h 2382360"/>
                      <a:gd name="connsiteX41" fmla="*/ 1595074 w 2005119"/>
                      <a:gd name="connsiteY41" fmla="*/ 1800097 h 2382360"/>
                      <a:gd name="connsiteX42" fmla="*/ 1595074 w 2005119"/>
                      <a:gd name="connsiteY42" fmla="*/ 1800097 h 2382360"/>
                      <a:gd name="connsiteX43" fmla="*/ 475651 w 2005119"/>
                      <a:gd name="connsiteY43" fmla="*/ 1800097 h 2382360"/>
                      <a:gd name="connsiteX44" fmla="*/ 446948 w 2005119"/>
                      <a:gd name="connsiteY44" fmla="*/ 1800097 h 2382360"/>
                      <a:gd name="connsiteX45" fmla="*/ 446948 w 2005119"/>
                      <a:gd name="connsiteY45" fmla="*/ 1800097 h 2382360"/>
                      <a:gd name="connsiteX46" fmla="*/ 446948 w 2005119"/>
                      <a:gd name="connsiteY46" fmla="*/ 426446 h 2382360"/>
                      <a:gd name="connsiteX47" fmla="*/ 446948 w 2005119"/>
                      <a:gd name="connsiteY47" fmla="*/ 352638 h 2382360"/>
                      <a:gd name="connsiteX48" fmla="*/ 446948 w 2005119"/>
                      <a:gd name="connsiteY48" fmla="*/ 352638 h 2382360"/>
                      <a:gd name="connsiteX49" fmla="*/ 930801 w 2005119"/>
                      <a:gd name="connsiteY49" fmla="*/ 352638 h 2382360"/>
                      <a:gd name="connsiteX50" fmla="*/ 1332645 w 2005119"/>
                      <a:gd name="connsiteY50" fmla="*/ 352638 h 2382360"/>
                      <a:gd name="connsiteX0" fmla="*/ 1332645 w 2005119"/>
                      <a:gd name="connsiteY0" fmla="*/ 352638 h 2382360"/>
                      <a:gd name="connsiteX1" fmla="*/ 1336745 w 2005119"/>
                      <a:gd name="connsiteY1" fmla="*/ 90210 h 2382360"/>
                      <a:gd name="connsiteX2" fmla="*/ 1336745 w 2005119"/>
                      <a:gd name="connsiteY2" fmla="*/ 45105 h 2382360"/>
                      <a:gd name="connsiteX3" fmla="*/ 1336745 w 2005119"/>
                      <a:gd name="connsiteY3" fmla="*/ 45105 h 2382360"/>
                      <a:gd name="connsiteX4" fmla="*/ 332136 w 2005119"/>
                      <a:gd name="connsiteY4" fmla="*/ 45105 h 2382360"/>
                      <a:gd name="connsiteX5" fmla="*/ 32803 w 2005119"/>
                      <a:gd name="connsiteY5" fmla="*/ 45105 h 2382360"/>
                      <a:gd name="connsiteX6" fmla="*/ 32803 w 2005119"/>
                      <a:gd name="connsiteY6" fmla="*/ 45105 h 2382360"/>
                      <a:gd name="connsiteX7" fmla="*/ 36903 w 2005119"/>
                      <a:gd name="connsiteY7" fmla="*/ 385442 h 2382360"/>
                      <a:gd name="connsiteX8" fmla="*/ 36903 w 2005119"/>
                      <a:gd name="connsiteY8" fmla="*/ 1103020 h 2382360"/>
                      <a:gd name="connsiteX9" fmla="*/ 41004 w 2005119"/>
                      <a:gd name="connsiteY9" fmla="*/ 1882106 h 2382360"/>
                      <a:gd name="connsiteX10" fmla="*/ 282930 w 2005119"/>
                      <a:gd name="connsiteY10" fmla="*/ 2111731 h 2382360"/>
                      <a:gd name="connsiteX11" fmla="*/ 479752 w 2005119"/>
                      <a:gd name="connsiteY11" fmla="*/ 2111731 h 2382360"/>
                      <a:gd name="connsiteX12" fmla="*/ 1590973 w 2005119"/>
                      <a:gd name="connsiteY12" fmla="*/ 2115831 h 2382360"/>
                      <a:gd name="connsiteX13" fmla="*/ 1590973 w 2005119"/>
                      <a:gd name="connsiteY13" fmla="*/ 2115831 h 2382360"/>
                      <a:gd name="connsiteX14" fmla="*/ 1595074 w 2005119"/>
                      <a:gd name="connsiteY14" fmla="*/ 2251146 h 2382360"/>
                      <a:gd name="connsiteX15" fmla="*/ 1595074 w 2005119"/>
                      <a:gd name="connsiteY15" fmla="*/ 2365959 h 2382360"/>
                      <a:gd name="connsiteX16" fmla="*/ 1595074 w 2005119"/>
                      <a:gd name="connsiteY16" fmla="*/ 2382360 h 2382360"/>
                      <a:gd name="connsiteX17" fmla="*/ 1595074 w 2005119"/>
                      <a:gd name="connsiteY17" fmla="*/ 2382360 h 2382360"/>
                      <a:gd name="connsiteX18" fmla="*/ 1980516 w 2005119"/>
                      <a:gd name="connsiteY18" fmla="*/ 2382360 h 2382360"/>
                      <a:gd name="connsiteX19" fmla="*/ 2005119 w 2005119"/>
                      <a:gd name="connsiteY19" fmla="*/ 2382360 h 2382360"/>
                      <a:gd name="connsiteX20" fmla="*/ 2005119 w 2005119"/>
                      <a:gd name="connsiteY20" fmla="*/ 2382360 h 2382360"/>
                      <a:gd name="connsiteX21" fmla="*/ 2005119 w 2005119"/>
                      <a:gd name="connsiteY21" fmla="*/ 53306 h 2382360"/>
                      <a:gd name="connsiteX22" fmla="*/ 2005119 w 2005119"/>
                      <a:gd name="connsiteY22" fmla="*/ 0 h 2382360"/>
                      <a:gd name="connsiteX23" fmla="*/ 2005119 w 2005119"/>
                      <a:gd name="connsiteY23" fmla="*/ 0 h 2382360"/>
                      <a:gd name="connsiteX24" fmla="*/ 1611476 w 2005119"/>
                      <a:gd name="connsiteY24" fmla="*/ 0 h 2382360"/>
                      <a:gd name="connsiteX25" fmla="*/ 1590973 w 2005119"/>
                      <a:gd name="connsiteY25" fmla="*/ 0 h 2382360"/>
                      <a:gd name="connsiteX26" fmla="*/ 1590973 w 2005119"/>
                      <a:gd name="connsiteY26" fmla="*/ 0 h 2382360"/>
                      <a:gd name="connsiteX27" fmla="*/ 1595074 w 2005119"/>
                      <a:gd name="connsiteY27" fmla="*/ 828290 h 2382360"/>
                      <a:gd name="connsiteX28" fmla="*/ 1595074 w 2005119"/>
                      <a:gd name="connsiteY28" fmla="*/ 869295 h 2382360"/>
                      <a:gd name="connsiteX29" fmla="*/ 1554069 w 2005119"/>
                      <a:gd name="connsiteY29" fmla="*/ 869295 h 2382360"/>
                      <a:gd name="connsiteX30" fmla="*/ 1004609 w 2005119"/>
                      <a:gd name="connsiteY30" fmla="*/ 873395 h 2382360"/>
                      <a:gd name="connsiteX31" fmla="*/ 975906 w 2005119"/>
                      <a:gd name="connsiteY31" fmla="*/ 873395 h 2382360"/>
                      <a:gd name="connsiteX32" fmla="*/ 975906 w 2005119"/>
                      <a:gd name="connsiteY32" fmla="*/ 873395 h 2382360"/>
                      <a:gd name="connsiteX33" fmla="*/ 975906 w 2005119"/>
                      <a:gd name="connsiteY33" fmla="*/ 1160427 h 2382360"/>
                      <a:gd name="connsiteX34" fmla="*/ 975906 w 2005119"/>
                      <a:gd name="connsiteY34" fmla="*/ 1160427 h 2382360"/>
                      <a:gd name="connsiteX35" fmla="*/ 975906 w 2005119"/>
                      <a:gd name="connsiteY35" fmla="*/ 1172728 h 2382360"/>
                      <a:gd name="connsiteX36" fmla="*/ 975906 w 2005119"/>
                      <a:gd name="connsiteY36" fmla="*/ 1172728 h 2382360"/>
                      <a:gd name="connsiteX37" fmla="*/ 1570471 w 2005119"/>
                      <a:gd name="connsiteY37" fmla="*/ 1176828 h 2382360"/>
                      <a:gd name="connsiteX38" fmla="*/ 1590973 w 2005119"/>
                      <a:gd name="connsiteY38" fmla="*/ 1176828 h 2382360"/>
                      <a:gd name="connsiteX39" fmla="*/ 1590973 w 2005119"/>
                      <a:gd name="connsiteY39" fmla="*/ 1176828 h 2382360"/>
                      <a:gd name="connsiteX40" fmla="*/ 1595074 w 2005119"/>
                      <a:gd name="connsiteY40" fmla="*/ 1775494 h 2382360"/>
                      <a:gd name="connsiteX41" fmla="*/ 1595074 w 2005119"/>
                      <a:gd name="connsiteY41" fmla="*/ 1800097 h 2382360"/>
                      <a:gd name="connsiteX42" fmla="*/ 1595074 w 2005119"/>
                      <a:gd name="connsiteY42" fmla="*/ 1800097 h 2382360"/>
                      <a:gd name="connsiteX43" fmla="*/ 475651 w 2005119"/>
                      <a:gd name="connsiteY43" fmla="*/ 1800097 h 2382360"/>
                      <a:gd name="connsiteX44" fmla="*/ 446948 w 2005119"/>
                      <a:gd name="connsiteY44" fmla="*/ 1800097 h 2382360"/>
                      <a:gd name="connsiteX45" fmla="*/ 446948 w 2005119"/>
                      <a:gd name="connsiteY45" fmla="*/ 1800097 h 2382360"/>
                      <a:gd name="connsiteX46" fmla="*/ 446948 w 2005119"/>
                      <a:gd name="connsiteY46" fmla="*/ 426446 h 2382360"/>
                      <a:gd name="connsiteX47" fmla="*/ 446948 w 2005119"/>
                      <a:gd name="connsiteY47" fmla="*/ 352638 h 2382360"/>
                      <a:gd name="connsiteX48" fmla="*/ 446948 w 2005119"/>
                      <a:gd name="connsiteY48" fmla="*/ 352638 h 2382360"/>
                      <a:gd name="connsiteX49" fmla="*/ 930801 w 2005119"/>
                      <a:gd name="connsiteY49" fmla="*/ 352638 h 2382360"/>
                      <a:gd name="connsiteX50" fmla="*/ 1332645 w 2005119"/>
                      <a:gd name="connsiteY50" fmla="*/ 352638 h 2382360"/>
                      <a:gd name="connsiteX0" fmla="*/ 1335379 w 2007853"/>
                      <a:gd name="connsiteY0" fmla="*/ 352638 h 2382360"/>
                      <a:gd name="connsiteX1" fmla="*/ 1339479 w 2007853"/>
                      <a:gd name="connsiteY1" fmla="*/ 90210 h 2382360"/>
                      <a:gd name="connsiteX2" fmla="*/ 1339479 w 2007853"/>
                      <a:gd name="connsiteY2" fmla="*/ 45105 h 2382360"/>
                      <a:gd name="connsiteX3" fmla="*/ 1339479 w 2007853"/>
                      <a:gd name="connsiteY3" fmla="*/ 45105 h 2382360"/>
                      <a:gd name="connsiteX4" fmla="*/ 334870 w 2007853"/>
                      <a:gd name="connsiteY4" fmla="*/ 45105 h 2382360"/>
                      <a:gd name="connsiteX5" fmla="*/ 35537 w 2007853"/>
                      <a:gd name="connsiteY5" fmla="*/ 45105 h 2382360"/>
                      <a:gd name="connsiteX6" fmla="*/ 35537 w 2007853"/>
                      <a:gd name="connsiteY6" fmla="*/ 45105 h 2382360"/>
                      <a:gd name="connsiteX7" fmla="*/ 39637 w 2007853"/>
                      <a:gd name="connsiteY7" fmla="*/ 385442 h 2382360"/>
                      <a:gd name="connsiteX8" fmla="*/ 39637 w 2007853"/>
                      <a:gd name="connsiteY8" fmla="*/ 1103020 h 2382360"/>
                      <a:gd name="connsiteX9" fmla="*/ 23236 w 2007853"/>
                      <a:gd name="connsiteY9" fmla="*/ 1590974 h 2382360"/>
                      <a:gd name="connsiteX10" fmla="*/ 43738 w 2007853"/>
                      <a:gd name="connsiteY10" fmla="*/ 1882106 h 2382360"/>
                      <a:gd name="connsiteX11" fmla="*/ 285664 w 2007853"/>
                      <a:gd name="connsiteY11" fmla="*/ 2111731 h 2382360"/>
                      <a:gd name="connsiteX12" fmla="*/ 482486 w 2007853"/>
                      <a:gd name="connsiteY12" fmla="*/ 2111731 h 2382360"/>
                      <a:gd name="connsiteX13" fmla="*/ 1593707 w 2007853"/>
                      <a:gd name="connsiteY13" fmla="*/ 2115831 h 2382360"/>
                      <a:gd name="connsiteX14" fmla="*/ 1593707 w 2007853"/>
                      <a:gd name="connsiteY14" fmla="*/ 2115831 h 2382360"/>
                      <a:gd name="connsiteX15" fmla="*/ 1597808 w 2007853"/>
                      <a:gd name="connsiteY15" fmla="*/ 2251146 h 2382360"/>
                      <a:gd name="connsiteX16" fmla="*/ 1597808 w 2007853"/>
                      <a:gd name="connsiteY16" fmla="*/ 2365959 h 2382360"/>
                      <a:gd name="connsiteX17" fmla="*/ 1597808 w 2007853"/>
                      <a:gd name="connsiteY17" fmla="*/ 2382360 h 2382360"/>
                      <a:gd name="connsiteX18" fmla="*/ 1597808 w 2007853"/>
                      <a:gd name="connsiteY18" fmla="*/ 2382360 h 2382360"/>
                      <a:gd name="connsiteX19" fmla="*/ 1983250 w 2007853"/>
                      <a:gd name="connsiteY19" fmla="*/ 2382360 h 2382360"/>
                      <a:gd name="connsiteX20" fmla="*/ 2007853 w 2007853"/>
                      <a:gd name="connsiteY20" fmla="*/ 2382360 h 2382360"/>
                      <a:gd name="connsiteX21" fmla="*/ 2007853 w 2007853"/>
                      <a:gd name="connsiteY21" fmla="*/ 2382360 h 2382360"/>
                      <a:gd name="connsiteX22" fmla="*/ 2007853 w 2007853"/>
                      <a:gd name="connsiteY22" fmla="*/ 53306 h 2382360"/>
                      <a:gd name="connsiteX23" fmla="*/ 2007853 w 2007853"/>
                      <a:gd name="connsiteY23" fmla="*/ 0 h 2382360"/>
                      <a:gd name="connsiteX24" fmla="*/ 2007853 w 2007853"/>
                      <a:gd name="connsiteY24" fmla="*/ 0 h 2382360"/>
                      <a:gd name="connsiteX25" fmla="*/ 1614210 w 2007853"/>
                      <a:gd name="connsiteY25" fmla="*/ 0 h 2382360"/>
                      <a:gd name="connsiteX26" fmla="*/ 1593707 w 2007853"/>
                      <a:gd name="connsiteY26" fmla="*/ 0 h 2382360"/>
                      <a:gd name="connsiteX27" fmla="*/ 1593707 w 2007853"/>
                      <a:gd name="connsiteY27" fmla="*/ 0 h 2382360"/>
                      <a:gd name="connsiteX28" fmla="*/ 1597808 w 2007853"/>
                      <a:gd name="connsiteY28" fmla="*/ 828290 h 2382360"/>
                      <a:gd name="connsiteX29" fmla="*/ 1597808 w 2007853"/>
                      <a:gd name="connsiteY29" fmla="*/ 869295 h 2382360"/>
                      <a:gd name="connsiteX30" fmla="*/ 1556803 w 2007853"/>
                      <a:gd name="connsiteY30" fmla="*/ 869295 h 2382360"/>
                      <a:gd name="connsiteX31" fmla="*/ 1007343 w 2007853"/>
                      <a:gd name="connsiteY31" fmla="*/ 873395 h 2382360"/>
                      <a:gd name="connsiteX32" fmla="*/ 978640 w 2007853"/>
                      <a:gd name="connsiteY32" fmla="*/ 873395 h 2382360"/>
                      <a:gd name="connsiteX33" fmla="*/ 978640 w 2007853"/>
                      <a:gd name="connsiteY33" fmla="*/ 873395 h 2382360"/>
                      <a:gd name="connsiteX34" fmla="*/ 978640 w 2007853"/>
                      <a:gd name="connsiteY34" fmla="*/ 1160427 h 2382360"/>
                      <a:gd name="connsiteX35" fmla="*/ 978640 w 2007853"/>
                      <a:gd name="connsiteY35" fmla="*/ 1160427 h 2382360"/>
                      <a:gd name="connsiteX36" fmla="*/ 978640 w 2007853"/>
                      <a:gd name="connsiteY36" fmla="*/ 1172728 h 2382360"/>
                      <a:gd name="connsiteX37" fmla="*/ 978640 w 2007853"/>
                      <a:gd name="connsiteY37" fmla="*/ 1172728 h 2382360"/>
                      <a:gd name="connsiteX38" fmla="*/ 1573205 w 2007853"/>
                      <a:gd name="connsiteY38" fmla="*/ 1176828 h 2382360"/>
                      <a:gd name="connsiteX39" fmla="*/ 1593707 w 2007853"/>
                      <a:gd name="connsiteY39" fmla="*/ 1176828 h 2382360"/>
                      <a:gd name="connsiteX40" fmla="*/ 1593707 w 2007853"/>
                      <a:gd name="connsiteY40" fmla="*/ 1176828 h 2382360"/>
                      <a:gd name="connsiteX41" fmla="*/ 1597808 w 2007853"/>
                      <a:gd name="connsiteY41" fmla="*/ 1775494 h 2382360"/>
                      <a:gd name="connsiteX42" fmla="*/ 1597808 w 2007853"/>
                      <a:gd name="connsiteY42" fmla="*/ 1800097 h 2382360"/>
                      <a:gd name="connsiteX43" fmla="*/ 1597808 w 2007853"/>
                      <a:gd name="connsiteY43" fmla="*/ 1800097 h 2382360"/>
                      <a:gd name="connsiteX44" fmla="*/ 478385 w 2007853"/>
                      <a:gd name="connsiteY44" fmla="*/ 1800097 h 2382360"/>
                      <a:gd name="connsiteX45" fmla="*/ 449682 w 2007853"/>
                      <a:gd name="connsiteY45" fmla="*/ 1800097 h 2382360"/>
                      <a:gd name="connsiteX46" fmla="*/ 449682 w 2007853"/>
                      <a:gd name="connsiteY46" fmla="*/ 1800097 h 2382360"/>
                      <a:gd name="connsiteX47" fmla="*/ 449682 w 2007853"/>
                      <a:gd name="connsiteY47" fmla="*/ 426446 h 2382360"/>
                      <a:gd name="connsiteX48" fmla="*/ 449682 w 2007853"/>
                      <a:gd name="connsiteY48" fmla="*/ 352638 h 2382360"/>
                      <a:gd name="connsiteX49" fmla="*/ 449682 w 2007853"/>
                      <a:gd name="connsiteY49" fmla="*/ 352638 h 2382360"/>
                      <a:gd name="connsiteX50" fmla="*/ 933535 w 2007853"/>
                      <a:gd name="connsiteY50" fmla="*/ 352638 h 2382360"/>
                      <a:gd name="connsiteX51" fmla="*/ 1335379 w 2007853"/>
                      <a:gd name="connsiteY51" fmla="*/ 352638 h 2382360"/>
                      <a:gd name="connsiteX0" fmla="*/ 1333329 w 2005803"/>
                      <a:gd name="connsiteY0" fmla="*/ 352638 h 2382360"/>
                      <a:gd name="connsiteX1" fmla="*/ 1337429 w 2005803"/>
                      <a:gd name="connsiteY1" fmla="*/ 90210 h 2382360"/>
                      <a:gd name="connsiteX2" fmla="*/ 1337429 w 2005803"/>
                      <a:gd name="connsiteY2" fmla="*/ 45105 h 2382360"/>
                      <a:gd name="connsiteX3" fmla="*/ 1337429 w 2005803"/>
                      <a:gd name="connsiteY3" fmla="*/ 45105 h 2382360"/>
                      <a:gd name="connsiteX4" fmla="*/ 332820 w 2005803"/>
                      <a:gd name="connsiteY4" fmla="*/ 45105 h 2382360"/>
                      <a:gd name="connsiteX5" fmla="*/ 33487 w 2005803"/>
                      <a:gd name="connsiteY5" fmla="*/ 45105 h 2382360"/>
                      <a:gd name="connsiteX6" fmla="*/ 33487 w 2005803"/>
                      <a:gd name="connsiteY6" fmla="*/ 45105 h 2382360"/>
                      <a:gd name="connsiteX7" fmla="*/ 37587 w 2005803"/>
                      <a:gd name="connsiteY7" fmla="*/ 385442 h 2382360"/>
                      <a:gd name="connsiteX8" fmla="*/ 37587 w 2005803"/>
                      <a:gd name="connsiteY8" fmla="*/ 1103020 h 2382360"/>
                      <a:gd name="connsiteX9" fmla="*/ 33487 w 2005803"/>
                      <a:gd name="connsiteY9" fmla="*/ 1590974 h 2382360"/>
                      <a:gd name="connsiteX10" fmla="*/ 41688 w 2005803"/>
                      <a:gd name="connsiteY10" fmla="*/ 1882106 h 2382360"/>
                      <a:gd name="connsiteX11" fmla="*/ 283614 w 2005803"/>
                      <a:gd name="connsiteY11" fmla="*/ 2111731 h 2382360"/>
                      <a:gd name="connsiteX12" fmla="*/ 480436 w 2005803"/>
                      <a:gd name="connsiteY12" fmla="*/ 2111731 h 2382360"/>
                      <a:gd name="connsiteX13" fmla="*/ 1591657 w 2005803"/>
                      <a:gd name="connsiteY13" fmla="*/ 2115831 h 2382360"/>
                      <a:gd name="connsiteX14" fmla="*/ 1591657 w 2005803"/>
                      <a:gd name="connsiteY14" fmla="*/ 2115831 h 2382360"/>
                      <a:gd name="connsiteX15" fmla="*/ 1595758 w 2005803"/>
                      <a:gd name="connsiteY15" fmla="*/ 2251146 h 2382360"/>
                      <a:gd name="connsiteX16" fmla="*/ 1595758 w 2005803"/>
                      <a:gd name="connsiteY16" fmla="*/ 2365959 h 2382360"/>
                      <a:gd name="connsiteX17" fmla="*/ 1595758 w 2005803"/>
                      <a:gd name="connsiteY17" fmla="*/ 2382360 h 2382360"/>
                      <a:gd name="connsiteX18" fmla="*/ 1595758 w 2005803"/>
                      <a:gd name="connsiteY18" fmla="*/ 2382360 h 2382360"/>
                      <a:gd name="connsiteX19" fmla="*/ 1981200 w 2005803"/>
                      <a:gd name="connsiteY19" fmla="*/ 2382360 h 2382360"/>
                      <a:gd name="connsiteX20" fmla="*/ 2005803 w 2005803"/>
                      <a:gd name="connsiteY20" fmla="*/ 2382360 h 2382360"/>
                      <a:gd name="connsiteX21" fmla="*/ 2005803 w 2005803"/>
                      <a:gd name="connsiteY21" fmla="*/ 2382360 h 2382360"/>
                      <a:gd name="connsiteX22" fmla="*/ 2005803 w 2005803"/>
                      <a:gd name="connsiteY22" fmla="*/ 53306 h 2382360"/>
                      <a:gd name="connsiteX23" fmla="*/ 2005803 w 2005803"/>
                      <a:gd name="connsiteY23" fmla="*/ 0 h 2382360"/>
                      <a:gd name="connsiteX24" fmla="*/ 2005803 w 2005803"/>
                      <a:gd name="connsiteY24" fmla="*/ 0 h 2382360"/>
                      <a:gd name="connsiteX25" fmla="*/ 1612160 w 2005803"/>
                      <a:gd name="connsiteY25" fmla="*/ 0 h 2382360"/>
                      <a:gd name="connsiteX26" fmla="*/ 1591657 w 2005803"/>
                      <a:gd name="connsiteY26" fmla="*/ 0 h 2382360"/>
                      <a:gd name="connsiteX27" fmla="*/ 1591657 w 2005803"/>
                      <a:gd name="connsiteY27" fmla="*/ 0 h 2382360"/>
                      <a:gd name="connsiteX28" fmla="*/ 1595758 w 2005803"/>
                      <a:gd name="connsiteY28" fmla="*/ 828290 h 2382360"/>
                      <a:gd name="connsiteX29" fmla="*/ 1595758 w 2005803"/>
                      <a:gd name="connsiteY29" fmla="*/ 869295 h 2382360"/>
                      <a:gd name="connsiteX30" fmla="*/ 1554753 w 2005803"/>
                      <a:gd name="connsiteY30" fmla="*/ 869295 h 2382360"/>
                      <a:gd name="connsiteX31" fmla="*/ 1005293 w 2005803"/>
                      <a:gd name="connsiteY31" fmla="*/ 873395 h 2382360"/>
                      <a:gd name="connsiteX32" fmla="*/ 976590 w 2005803"/>
                      <a:gd name="connsiteY32" fmla="*/ 873395 h 2382360"/>
                      <a:gd name="connsiteX33" fmla="*/ 976590 w 2005803"/>
                      <a:gd name="connsiteY33" fmla="*/ 873395 h 2382360"/>
                      <a:gd name="connsiteX34" fmla="*/ 976590 w 2005803"/>
                      <a:gd name="connsiteY34" fmla="*/ 1160427 h 2382360"/>
                      <a:gd name="connsiteX35" fmla="*/ 976590 w 2005803"/>
                      <a:gd name="connsiteY35" fmla="*/ 1160427 h 2382360"/>
                      <a:gd name="connsiteX36" fmla="*/ 976590 w 2005803"/>
                      <a:gd name="connsiteY36" fmla="*/ 1172728 h 2382360"/>
                      <a:gd name="connsiteX37" fmla="*/ 976590 w 2005803"/>
                      <a:gd name="connsiteY37" fmla="*/ 1172728 h 2382360"/>
                      <a:gd name="connsiteX38" fmla="*/ 1571155 w 2005803"/>
                      <a:gd name="connsiteY38" fmla="*/ 1176828 h 2382360"/>
                      <a:gd name="connsiteX39" fmla="*/ 1591657 w 2005803"/>
                      <a:gd name="connsiteY39" fmla="*/ 1176828 h 2382360"/>
                      <a:gd name="connsiteX40" fmla="*/ 1591657 w 2005803"/>
                      <a:gd name="connsiteY40" fmla="*/ 1176828 h 2382360"/>
                      <a:gd name="connsiteX41" fmla="*/ 1595758 w 2005803"/>
                      <a:gd name="connsiteY41" fmla="*/ 1775494 h 2382360"/>
                      <a:gd name="connsiteX42" fmla="*/ 1595758 w 2005803"/>
                      <a:gd name="connsiteY42" fmla="*/ 1800097 h 2382360"/>
                      <a:gd name="connsiteX43" fmla="*/ 1595758 w 2005803"/>
                      <a:gd name="connsiteY43" fmla="*/ 1800097 h 2382360"/>
                      <a:gd name="connsiteX44" fmla="*/ 476335 w 2005803"/>
                      <a:gd name="connsiteY44" fmla="*/ 1800097 h 2382360"/>
                      <a:gd name="connsiteX45" fmla="*/ 447632 w 2005803"/>
                      <a:gd name="connsiteY45" fmla="*/ 1800097 h 2382360"/>
                      <a:gd name="connsiteX46" fmla="*/ 447632 w 2005803"/>
                      <a:gd name="connsiteY46" fmla="*/ 1800097 h 2382360"/>
                      <a:gd name="connsiteX47" fmla="*/ 447632 w 2005803"/>
                      <a:gd name="connsiteY47" fmla="*/ 426446 h 2382360"/>
                      <a:gd name="connsiteX48" fmla="*/ 447632 w 2005803"/>
                      <a:gd name="connsiteY48" fmla="*/ 352638 h 2382360"/>
                      <a:gd name="connsiteX49" fmla="*/ 447632 w 2005803"/>
                      <a:gd name="connsiteY49" fmla="*/ 352638 h 2382360"/>
                      <a:gd name="connsiteX50" fmla="*/ 931485 w 2005803"/>
                      <a:gd name="connsiteY50" fmla="*/ 352638 h 2382360"/>
                      <a:gd name="connsiteX51" fmla="*/ 1333329 w 2005803"/>
                      <a:gd name="connsiteY51" fmla="*/ 352638 h 2382360"/>
                      <a:gd name="connsiteX0" fmla="*/ 1335379 w 2007853"/>
                      <a:gd name="connsiteY0" fmla="*/ 352638 h 2382360"/>
                      <a:gd name="connsiteX1" fmla="*/ 1339479 w 2007853"/>
                      <a:gd name="connsiteY1" fmla="*/ 90210 h 2382360"/>
                      <a:gd name="connsiteX2" fmla="*/ 1339479 w 2007853"/>
                      <a:gd name="connsiteY2" fmla="*/ 45105 h 2382360"/>
                      <a:gd name="connsiteX3" fmla="*/ 1339479 w 2007853"/>
                      <a:gd name="connsiteY3" fmla="*/ 45105 h 2382360"/>
                      <a:gd name="connsiteX4" fmla="*/ 334870 w 2007853"/>
                      <a:gd name="connsiteY4" fmla="*/ 45105 h 2382360"/>
                      <a:gd name="connsiteX5" fmla="*/ 35537 w 2007853"/>
                      <a:gd name="connsiteY5" fmla="*/ 45105 h 2382360"/>
                      <a:gd name="connsiteX6" fmla="*/ 35537 w 2007853"/>
                      <a:gd name="connsiteY6" fmla="*/ 45105 h 2382360"/>
                      <a:gd name="connsiteX7" fmla="*/ 39637 w 2007853"/>
                      <a:gd name="connsiteY7" fmla="*/ 385442 h 2382360"/>
                      <a:gd name="connsiteX8" fmla="*/ 39637 w 2007853"/>
                      <a:gd name="connsiteY8" fmla="*/ 1103020 h 2382360"/>
                      <a:gd name="connsiteX9" fmla="*/ 35537 w 2007853"/>
                      <a:gd name="connsiteY9" fmla="*/ 1590974 h 2382360"/>
                      <a:gd name="connsiteX10" fmla="*/ 23236 w 2007853"/>
                      <a:gd name="connsiteY10" fmla="*/ 1804197 h 2382360"/>
                      <a:gd name="connsiteX11" fmla="*/ 43738 w 2007853"/>
                      <a:gd name="connsiteY11" fmla="*/ 1882106 h 2382360"/>
                      <a:gd name="connsiteX12" fmla="*/ 285664 w 2007853"/>
                      <a:gd name="connsiteY12" fmla="*/ 2111731 h 2382360"/>
                      <a:gd name="connsiteX13" fmla="*/ 482486 w 2007853"/>
                      <a:gd name="connsiteY13" fmla="*/ 2111731 h 2382360"/>
                      <a:gd name="connsiteX14" fmla="*/ 1593707 w 2007853"/>
                      <a:gd name="connsiteY14" fmla="*/ 2115831 h 2382360"/>
                      <a:gd name="connsiteX15" fmla="*/ 1593707 w 2007853"/>
                      <a:gd name="connsiteY15" fmla="*/ 2115831 h 2382360"/>
                      <a:gd name="connsiteX16" fmla="*/ 1597808 w 2007853"/>
                      <a:gd name="connsiteY16" fmla="*/ 2251146 h 2382360"/>
                      <a:gd name="connsiteX17" fmla="*/ 1597808 w 2007853"/>
                      <a:gd name="connsiteY17" fmla="*/ 2365959 h 2382360"/>
                      <a:gd name="connsiteX18" fmla="*/ 1597808 w 2007853"/>
                      <a:gd name="connsiteY18" fmla="*/ 2382360 h 2382360"/>
                      <a:gd name="connsiteX19" fmla="*/ 1597808 w 2007853"/>
                      <a:gd name="connsiteY19" fmla="*/ 2382360 h 2382360"/>
                      <a:gd name="connsiteX20" fmla="*/ 1983250 w 2007853"/>
                      <a:gd name="connsiteY20" fmla="*/ 2382360 h 2382360"/>
                      <a:gd name="connsiteX21" fmla="*/ 2007853 w 2007853"/>
                      <a:gd name="connsiteY21" fmla="*/ 2382360 h 2382360"/>
                      <a:gd name="connsiteX22" fmla="*/ 2007853 w 2007853"/>
                      <a:gd name="connsiteY22" fmla="*/ 2382360 h 2382360"/>
                      <a:gd name="connsiteX23" fmla="*/ 2007853 w 2007853"/>
                      <a:gd name="connsiteY23" fmla="*/ 53306 h 2382360"/>
                      <a:gd name="connsiteX24" fmla="*/ 2007853 w 2007853"/>
                      <a:gd name="connsiteY24" fmla="*/ 0 h 2382360"/>
                      <a:gd name="connsiteX25" fmla="*/ 2007853 w 2007853"/>
                      <a:gd name="connsiteY25" fmla="*/ 0 h 2382360"/>
                      <a:gd name="connsiteX26" fmla="*/ 1614210 w 2007853"/>
                      <a:gd name="connsiteY26" fmla="*/ 0 h 2382360"/>
                      <a:gd name="connsiteX27" fmla="*/ 1593707 w 2007853"/>
                      <a:gd name="connsiteY27" fmla="*/ 0 h 2382360"/>
                      <a:gd name="connsiteX28" fmla="*/ 1593707 w 2007853"/>
                      <a:gd name="connsiteY28" fmla="*/ 0 h 2382360"/>
                      <a:gd name="connsiteX29" fmla="*/ 1597808 w 2007853"/>
                      <a:gd name="connsiteY29" fmla="*/ 828290 h 2382360"/>
                      <a:gd name="connsiteX30" fmla="*/ 1597808 w 2007853"/>
                      <a:gd name="connsiteY30" fmla="*/ 869295 h 2382360"/>
                      <a:gd name="connsiteX31" fmla="*/ 1556803 w 2007853"/>
                      <a:gd name="connsiteY31" fmla="*/ 869295 h 2382360"/>
                      <a:gd name="connsiteX32" fmla="*/ 1007343 w 2007853"/>
                      <a:gd name="connsiteY32" fmla="*/ 873395 h 2382360"/>
                      <a:gd name="connsiteX33" fmla="*/ 978640 w 2007853"/>
                      <a:gd name="connsiteY33" fmla="*/ 873395 h 2382360"/>
                      <a:gd name="connsiteX34" fmla="*/ 978640 w 2007853"/>
                      <a:gd name="connsiteY34" fmla="*/ 873395 h 2382360"/>
                      <a:gd name="connsiteX35" fmla="*/ 978640 w 2007853"/>
                      <a:gd name="connsiteY35" fmla="*/ 1160427 h 2382360"/>
                      <a:gd name="connsiteX36" fmla="*/ 978640 w 2007853"/>
                      <a:gd name="connsiteY36" fmla="*/ 1160427 h 2382360"/>
                      <a:gd name="connsiteX37" fmla="*/ 978640 w 2007853"/>
                      <a:gd name="connsiteY37" fmla="*/ 1172728 h 2382360"/>
                      <a:gd name="connsiteX38" fmla="*/ 978640 w 2007853"/>
                      <a:gd name="connsiteY38" fmla="*/ 1172728 h 2382360"/>
                      <a:gd name="connsiteX39" fmla="*/ 1573205 w 2007853"/>
                      <a:gd name="connsiteY39" fmla="*/ 1176828 h 2382360"/>
                      <a:gd name="connsiteX40" fmla="*/ 1593707 w 2007853"/>
                      <a:gd name="connsiteY40" fmla="*/ 1176828 h 2382360"/>
                      <a:gd name="connsiteX41" fmla="*/ 1593707 w 2007853"/>
                      <a:gd name="connsiteY41" fmla="*/ 1176828 h 2382360"/>
                      <a:gd name="connsiteX42" fmla="*/ 1597808 w 2007853"/>
                      <a:gd name="connsiteY42" fmla="*/ 1775494 h 2382360"/>
                      <a:gd name="connsiteX43" fmla="*/ 1597808 w 2007853"/>
                      <a:gd name="connsiteY43" fmla="*/ 1800097 h 2382360"/>
                      <a:gd name="connsiteX44" fmla="*/ 1597808 w 2007853"/>
                      <a:gd name="connsiteY44" fmla="*/ 1800097 h 2382360"/>
                      <a:gd name="connsiteX45" fmla="*/ 478385 w 2007853"/>
                      <a:gd name="connsiteY45" fmla="*/ 1800097 h 2382360"/>
                      <a:gd name="connsiteX46" fmla="*/ 449682 w 2007853"/>
                      <a:gd name="connsiteY46" fmla="*/ 1800097 h 2382360"/>
                      <a:gd name="connsiteX47" fmla="*/ 449682 w 2007853"/>
                      <a:gd name="connsiteY47" fmla="*/ 1800097 h 2382360"/>
                      <a:gd name="connsiteX48" fmla="*/ 449682 w 2007853"/>
                      <a:gd name="connsiteY48" fmla="*/ 426446 h 2382360"/>
                      <a:gd name="connsiteX49" fmla="*/ 449682 w 2007853"/>
                      <a:gd name="connsiteY49" fmla="*/ 352638 h 2382360"/>
                      <a:gd name="connsiteX50" fmla="*/ 449682 w 2007853"/>
                      <a:gd name="connsiteY50" fmla="*/ 352638 h 2382360"/>
                      <a:gd name="connsiteX51" fmla="*/ 933535 w 2007853"/>
                      <a:gd name="connsiteY51" fmla="*/ 352638 h 2382360"/>
                      <a:gd name="connsiteX52" fmla="*/ 1335379 w 2007853"/>
                      <a:gd name="connsiteY52" fmla="*/ 352638 h 2382360"/>
                      <a:gd name="connsiteX0" fmla="*/ 1313510 w 1985984"/>
                      <a:gd name="connsiteY0" fmla="*/ 352638 h 2382360"/>
                      <a:gd name="connsiteX1" fmla="*/ 1317610 w 1985984"/>
                      <a:gd name="connsiteY1" fmla="*/ 90210 h 2382360"/>
                      <a:gd name="connsiteX2" fmla="*/ 1317610 w 1985984"/>
                      <a:gd name="connsiteY2" fmla="*/ 45105 h 2382360"/>
                      <a:gd name="connsiteX3" fmla="*/ 1317610 w 1985984"/>
                      <a:gd name="connsiteY3" fmla="*/ 45105 h 2382360"/>
                      <a:gd name="connsiteX4" fmla="*/ 313001 w 1985984"/>
                      <a:gd name="connsiteY4" fmla="*/ 45105 h 2382360"/>
                      <a:gd name="connsiteX5" fmla="*/ 13668 w 1985984"/>
                      <a:gd name="connsiteY5" fmla="*/ 45105 h 2382360"/>
                      <a:gd name="connsiteX6" fmla="*/ 13668 w 1985984"/>
                      <a:gd name="connsiteY6" fmla="*/ 45105 h 2382360"/>
                      <a:gd name="connsiteX7" fmla="*/ 17768 w 1985984"/>
                      <a:gd name="connsiteY7" fmla="*/ 385442 h 2382360"/>
                      <a:gd name="connsiteX8" fmla="*/ 17768 w 1985984"/>
                      <a:gd name="connsiteY8" fmla="*/ 1103020 h 2382360"/>
                      <a:gd name="connsiteX9" fmla="*/ 13668 w 1985984"/>
                      <a:gd name="connsiteY9" fmla="*/ 1590974 h 2382360"/>
                      <a:gd name="connsiteX10" fmla="*/ 1367 w 1985984"/>
                      <a:gd name="connsiteY10" fmla="*/ 1804197 h 2382360"/>
                      <a:gd name="connsiteX11" fmla="*/ 21869 w 1985984"/>
                      <a:gd name="connsiteY11" fmla="*/ 1882106 h 2382360"/>
                      <a:gd name="connsiteX12" fmla="*/ 71074 w 1985984"/>
                      <a:gd name="connsiteY12" fmla="*/ 1939512 h 2382360"/>
                      <a:gd name="connsiteX13" fmla="*/ 263795 w 1985984"/>
                      <a:gd name="connsiteY13" fmla="*/ 2111731 h 2382360"/>
                      <a:gd name="connsiteX14" fmla="*/ 460617 w 1985984"/>
                      <a:gd name="connsiteY14" fmla="*/ 2111731 h 2382360"/>
                      <a:gd name="connsiteX15" fmla="*/ 1571838 w 1985984"/>
                      <a:gd name="connsiteY15" fmla="*/ 2115831 h 2382360"/>
                      <a:gd name="connsiteX16" fmla="*/ 1571838 w 1985984"/>
                      <a:gd name="connsiteY16" fmla="*/ 2115831 h 2382360"/>
                      <a:gd name="connsiteX17" fmla="*/ 1575939 w 1985984"/>
                      <a:gd name="connsiteY17" fmla="*/ 2251146 h 2382360"/>
                      <a:gd name="connsiteX18" fmla="*/ 1575939 w 1985984"/>
                      <a:gd name="connsiteY18" fmla="*/ 2365959 h 2382360"/>
                      <a:gd name="connsiteX19" fmla="*/ 1575939 w 1985984"/>
                      <a:gd name="connsiteY19" fmla="*/ 2382360 h 2382360"/>
                      <a:gd name="connsiteX20" fmla="*/ 1575939 w 1985984"/>
                      <a:gd name="connsiteY20" fmla="*/ 2382360 h 2382360"/>
                      <a:gd name="connsiteX21" fmla="*/ 1961381 w 1985984"/>
                      <a:gd name="connsiteY21" fmla="*/ 2382360 h 2382360"/>
                      <a:gd name="connsiteX22" fmla="*/ 1985984 w 1985984"/>
                      <a:gd name="connsiteY22" fmla="*/ 2382360 h 2382360"/>
                      <a:gd name="connsiteX23" fmla="*/ 1985984 w 1985984"/>
                      <a:gd name="connsiteY23" fmla="*/ 2382360 h 2382360"/>
                      <a:gd name="connsiteX24" fmla="*/ 1985984 w 1985984"/>
                      <a:gd name="connsiteY24" fmla="*/ 53306 h 2382360"/>
                      <a:gd name="connsiteX25" fmla="*/ 1985984 w 1985984"/>
                      <a:gd name="connsiteY25" fmla="*/ 0 h 2382360"/>
                      <a:gd name="connsiteX26" fmla="*/ 1985984 w 1985984"/>
                      <a:gd name="connsiteY26" fmla="*/ 0 h 2382360"/>
                      <a:gd name="connsiteX27" fmla="*/ 1592341 w 1985984"/>
                      <a:gd name="connsiteY27" fmla="*/ 0 h 2382360"/>
                      <a:gd name="connsiteX28" fmla="*/ 1571838 w 1985984"/>
                      <a:gd name="connsiteY28" fmla="*/ 0 h 2382360"/>
                      <a:gd name="connsiteX29" fmla="*/ 1571838 w 1985984"/>
                      <a:gd name="connsiteY29" fmla="*/ 0 h 2382360"/>
                      <a:gd name="connsiteX30" fmla="*/ 1575939 w 1985984"/>
                      <a:gd name="connsiteY30" fmla="*/ 828290 h 2382360"/>
                      <a:gd name="connsiteX31" fmla="*/ 1575939 w 1985984"/>
                      <a:gd name="connsiteY31" fmla="*/ 869295 h 2382360"/>
                      <a:gd name="connsiteX32" fmla="*/ 1534934 w 1985984"/>
                      <a:gd name="connsiteY32" fmla="*/ 869295 h 2382360"/>
                      <a:gd name="connsiteX33" fmla="*/ 985474 w 1985984"/>
                      <a:gd name="connsiteY33" fmla="*/ 873395 h 2382360"/>
                      <a:gd name="connsiteX34" fmla="*/ 956771 w 1985984"/>
                      <a:gd name="connsiteY34" fmla="*/ 873395 h 2382360"/>
                      <a:gd name="connsiteX35" fmla="*/ 956771 w 1985984"/>
                      <a:gd name="connsiteY35" fmla="*/ 873395 h 2382360"/>
                      <a:gd name="connsiteX36" fmla="*/ 956771 w 1985984"/>
                      <a:gd name="connsiteY36" fmla="*/ 1160427 h 2382360"/>
                      <a:gd name="connsiteX37" fmla="*/ 956771 w 1985984"/>
                      <a:gd name="connsiteY37" fmla="*/ 1160427 h 2382360"/>
                      <a:gd name="connsiteX38" fmla="*/ 956771 w 1985984"/>
                      <a:gd name="connsiteY38" fmla="*/ 1172728 h 2382360"/>
                      <a:gd name="connsiteX39" fmla="*/ 956771 w 1985984"/>
                      <a:gd name="connsiteY39" fmla="*/ 1172728 h 2382360"/>
                      <a:gd name="connsiteX40" fmla="*/ 1551336 w 1985984"/>
                      <a:gd name="connsiteY40" fmla="*/ 1176828 h 2382360"/>
                      <a:gd name="connsiteX41" fmla="*/ 1571838 w 1985984"/>
                      <a:gd name="connsiteY41" fmla="*/ 1176828 h 2382360"/>
                      <a:gd name="connsiteX42" fmla="*/ 1571838 w 1985984"/>
                      <a:gd name="connsiteY42" fmla="*/ 1176828 h 2382360"/>
                      <a:gd name="connsiteX43" fmla="*/ 1575939 w 1985984"/>
                      <a:gd name="connsiteY43" fmla="*/ 1775494 h 2382360"/>
                      <a:gd name="connsiteX44" fmla="*/ 1575939 w 1985984"/>
                      <a:gd name="connsiteY44" fmla="*/ 1800097 h 2382360"/>
                      <a:gd name="connsiteX45" fmla="*/ 1575939 w 1985984"/>
                      <a:gd name="connsiteY45" fmla="*/ 1800097 h 2382360"/>
                      <a:gd name="connsiteX46" fmla="*/ 456516 w 1985984"/>
                      <a:gd name="connsiteY46" fmla="*/ 1800097 h 2382360"/>
                      <a:gd name="connsiteX47" fmla="*/ 427813 w 1985984"/>
                      <a:gd name="connsiteY47" fmla="*/ 1800097 h 2382360"/>
                      <a:gd name="connsiteX48" fmla="*/ 427813 w 1985984"/>
                      <a:gd name="connsiteY48" fmla="*/ 1800097 h 2382360"/>
                      <a:gd name="connsiteX49" fmla="*/ 427813 w 1985984"/>
                      <a:gd name="connsiteY49" fmla="*/ 426446 h 2382360"/>
                      <a:gd name="connsiteX50" fmla="*/ 427813 w 1985984"/>
                      <a:gd name="connsiteY50" fmla="*/ 352638 h 2382360"/>
                      <a:gd name="connsiteX51" fmla="*/ 427813 w 1985984"/>
                      <a:gd name="connsiteY51" fmla="*/ 352638 h 2382360"/>
                      <a:gd name="connsiteX52" fmla="*/ 911666 w 1985984"/>
                      <a:gd name="connsiteY52" fmla="*/ 352638 h 2382360"/>
                      <a:gd name="connsiteX53" fmla="*/ 1313510 w 1985984"/>
                      <a:gd name="connsiteY53" fmla="*/ 352638 h 2382360"/>
                      <a:gd name="connsiteX0" fmla="*/ 1313510 w 1985984"/>
                      <a:gd name="connsiteY0" fmla="*/ 352638 h 2382360"/>
                      <a:gd name="connsiteX1" fmla="*/ 1317610 w 1985984"/>
                      <a:gd name="connsiteY1" fmla="*/ 90210 h 2382360"/>
                      <a:gd name="connsiteX2" fmla="*/ 1317610 w 1985984"/>
                      <a:gd name="connsiteY2" fmla="*/ 45105 h 2382360"/>
                      <a:gd name="connsiteX3" fmla="*/ 1317610 w 1985984"/>
                      <a:gd name="connsiteY3" fmla="*/ 45105 h 2382360"/>
                      <a:gd name="connsiteX4" fmla="*/ 313001 w 1985984"/>
                      <a:gd name="connsiteY4" fmla="*/ 45105 h 2382360"/>
                      <a:gd name="connsiteX5" fmla="*/ 13668 w 1985984"/>
                      <a:gd name="connsiteY5" fmla="*/ 45105 h 2382360"/>
                      <a:gd name="connsiteX6" fmla="*/ 13668 w 1985984"/>
                      <a:gd name="connsiteY6" fmla="*/ 45105 h 2382360"/>
                      <a:gd name="connsiteX7" fmla="*/ 17768 w 1985984"/>
                      <a:gd name="connsiteY7" fmla="*/ 385442 h 2382360"/>
                      <a:gd name="connsiteX8" fmla="*/ 17768 w 1985984"/>
                      <a:gd name="connsiteY8" fmla="*/ 1103020 h 2382360"/>
                      <a:gd name="connsiteX9" fmla="*/ 13668 w 1985984"/>
                      <a:gd name="connsiteY9" fmla="*/ 1590974 h 2382360"/>
                      <a:gd name="connsiteX10" fmla="*/ 1367 w 1985984"/>
                      <a:gd name="connsiteY10" fmla="*/ 1804197 h 2382360"/>
                      <a:gd name="connsiteX11" fmla="*/ 21869 w 1985984"/>
                      <a:gd name="connsiteY11" fmla="*/ 1882106 h 2382360"/>
                      <a:gd name="connsiteX12" fmla="*/ 71074 w 1985984"/>
                      <a:gd name="connsiteY12" fmla="*/ 1939512 h 2382360"/>
                      <a:gd name="connsiteX13" fmla="*/ 165383 w 1985984"/>
                      <a:gd name="connsiteY13" fmla="*/ 2033822 h 2382360"/>
                      <a:gd name="connsiteX14" fmla="*/ 263795 w 1985984"/>
                      <a:gd name="connsiteY14" fmla="*/ 2111731 h 2382360"/>
                      <a:gd name="connsiteX15" fmla="*/ 460617 w 1985984"/>
                      <a:gd name="connsiteY15" fmla="*/ 2111731 h 2382360"/>
                      <a:gd name="connsiteX16" fmla="*/ 1571838 w 1985984"/>
                      <a:gd name="connsiteY16" fmla="*/ 2115831 h 2382360"/>
                      <a:gd name="connsiteX17" fmla="*/ 1571838 w 1985984"/>
                      <a:gd name="connsiteY17" fmla="*/ 2115831 h 2382360"/>
                      <a:gd name="connsiteX18" fmla="*/ 1575939 w 1985984"/>
                      <a:gd name="connsiteY18" fmla="*/ 2251146 h 2382360"/>
                      <a:gd name="connsiteX19" fmla="*/ 1575939 w 1985984"/>
                      <a:gd name="connsiteY19" fmla="*/ 2365959 h 2382360"/>
                      <a:gd name="connsiteX20" fmla="*/ 1575939 w 1985984"/>
                      <a:gd name="connsiteY20" fmla="*/ 2382360 h 2382360"/>
                      <a:gd name="connsiteX21" fmla="*/ 1575939 w 1985984"/>
                      <a:gd name="connsiteY21" fmla="*/ 2382360 h 2382360"/>
                      <a:gd name="connsiteX22" fmla="*/ 1961381 w 1985984"/>
                      <a:gd name="connsiteY22" fmla="*/ 2382360 h 2382360"/>
                      <a:gd name="connsiteX23" fmla="*/ 1985984 w 1985984"/>
                      <a:gd name="connsiteY23" fmla="*/ 2382360 h 2382360"/>
                      <a:gd name="connsiteX24" fmla="*/ 1985984 w 1985984"/>
                      <a:gd name="connsiteY24" fmla="*/ 2382360 h 2382360"/>
                      <a:gd name="connsiteX25" fmla="*/ 1985984 w 1985984"/>
                      <a:gd name="connsiteY25" fmla="*/ 53306 h 2382360"/>
                      <a:gd name="connsiteX26" fmla="*/ 1985984 w 1985984"/>
                      <a:gd name="connsiteY26" fmla="*/ 0 h 2382360"/>
                      <a:gd name="connsiteX27" fmla="*/ 1985984 w 1985984"/>
                      <a:gd name="connsiteY27" fmla="*/ 0 h 2382360"/>
                      <a:gd name="connsiteX28" fmla="*/ 1592341 w 1985984"/>
                      <a:gd name="connsiteY28" fmla="*/ 0 h 2382360"/>
                      <a:gd name="connsiteX29" fmla="*/ 1571838 w 1985984"/>
                      <a:gd name="connsiteY29" fmla="*/ 0 h 2382360"/>
                      <a:gd name="connsiteX30" fmla="*/ 1571838 w 1985984"/>
                      <a:gd name="connsiteY30" fmla="*/ 0 h 2382360"/>
                      <a:gd name="connsiteX31" fmla="*/ 1575939 w 1985984"/>
                      <a:gd name="connsiteY31" fmla="*/ 828290 h 2382360"/>
                      <a:gd name="connsiteX32" fmla="*/ 1575939 w 1985984"/>
                      <a:gd name="connsiteY32" fmla="*/ 869295 h 2382360"/>
                      <a:gd name="connsiteX33" fmla="*/ 1534934 w 1985984"/>
                      <a:gd name="connsiteY33" fmla="*/ 869295 h 2382360"/>
                      <a:gd name="connsiteX34" fmla="*/ 985474 w 1985984"/>
                      <a:gd name="connsiteY34" fmla="*/ 873395 h 2382360"/>
                      <a:gd name="connsiteX35" fmla="*/ 956771 w 1985984"/>
                      <a:gd name="connsiteY35" fmla="*/ 873395 h 2382360"/>
                      <a:gd name="connsiteX36" fmla="*/ 956771 w 1985984"/>
                      <a:gd name="connsiteY36" fmla="*/ 873395 h 2382360"/>
                      <a:gd name="connsiteX37" fmla="*/ 956771 w 1985984"/>
                      <a:gd name="connsiteY37" fmla="*/ 1160427 h 2382360"/>
                      <a:gd name="connsiteX38" fmla="*/ 956771 w 1985984"/>
                      <a:gd name="connsiteY38" fmla="*/ 1160427 h 2382360"/>
                      <a:gd name="connsiteX39" fmla="*/ 956771 w 1985984"/>
                      <a:gd name="connsiteY39" fmla="*/ 1172728 h 2382360"/>
                      <a:gd name="connsiteX40" fmla="*/ 956771 w 1985984"/>
                      <a:gd name="connsiteY40" fmla="*/ 1172728 h 2382360"/>
                      <a:gd name="connsiteX41" fmla="*/ 1551336 w 1985984"/>
                      <a:gd name="connsiteY41" fmla="*/ 1176828 h 2382360"/>
                      <a:gd name="connsiteX42" fmla="*/ 1571838 w 1985984"/>
                      <a:gd name="connsiteY42" fmla="*/ 1176828 h 2382360"/>
                      <a:gd name="connsiteX43" fmla="*/ 1571838 w 1985984"/>
                      <a:gd name="connsiteY43" fmla="*/ 1176828 h 2382360"/>
                      <a:gd name="connsiteX44" fmla="*/ 1575939 w 1985984"/>
                      <a:gd name="connsiteY44" fmla="*/ 1775494 h 2382360"/>
                      <a:gd name="connsiteX45" fmla="*/ 1575939 w 1985984"/>
                      <a:gd name="connsiteY45" fmla="*/ 1800097 h 2382360"/>
                      <a:gd name="connsiteX46" fmla="*/ 1575939 w 1985984"/>
                      <a:gd name="connsiteY46" fmla="*/ 1800097 h 2382360"/>
                      <a:gd name="connsiteX47" fmla="*/ 456516 w 1985984"/>
                      <a:gd name="connsiteY47" fmla="*/ 1800097 h 2382360"/>
                      <a:gd name="connsiteX48" fmla="*/ 427813 w 1985984"/>
                      <a:gd name="connsiteY48" fmla="*/ 1800097 h 2382360"/>
                      <a:gd name="connsiteX49" fmla="*/ 427813 w 1985984"/>
                      <a:gd name="connsiteY49" fmla="*/ 1800097 h 2382360"/>
                      <a:gd name="connsiteX50" fmla="*/ 427813 w 1985984"/>
                      <a:gd name="connsiteY50" fmla="*/ 426446 h 2382360"/>
                      <a:gd name="connsiteX51" fmla="*/ 427813 w 1985984"/>
                      <a:gd name="connsiteY51" fmla="*/ 352638 h 2382360"/>
                      <a:gd name="connsiteX52" fmla="*/ 427813 w 1985984"/>
                      <a:gd name="connsiteY52" fmla="*/ 352638 h 2382360"/>
                      <a:gd name="connsiteX53" fmla="*/ 911666 w 1985984"/>
                      <a:gd name="connsiteY53" fmla="*/ 352638 h 2382360"/>
                      <a:gd name="connsiteX54" fmla="*/ 1313510 w 1985984"/>
                      <a:gd name="connsiteY54" fmla="*/ 352638 h 2382360"/>
                      <a:gd name="connsiteX0" fmla="*/ 1313510 w 1985984"/>
                      <a:gd name="connsiteY0" fmla="*/ 352638 h 2382360"/>
                      <a:gd name="connsiteX1" fmla="*/ 1317610 w 1985984"/>
                      <a:gd name="connsiteY1" fmla="*/ 90210 h 2382360"/>
                      <a:gd name="connsiteX2" fmla="*/ 1317610 w 1985984"/>
                      <a:gd name="connsiteY2" fmla="*/ 45105 h 2382360"/>
                      <a:gd name="connsiteX3" fmla="*/ 1317610 w 1985984"/>
                      <a:gd name="connsiteY3" fmla="*/ 45105 h 2382360"/>
                      <a:gd name="connsiteX4" fmla="*/ 313001 w 1985984"/>
                      <a:gd name="connsiteY4" fmla="*/ 45105 h 2382360"/>
                      <a:gd name="connsiteX5" fmla="*/ 13668 w 1985984"/>
                      <a:gd name="connsiteY5" fmla="*/ 45105 h 2382360"/>
                      <a:gd name="connsiteX6" fmla="*/ 13668 w 1985984"/>
                      <a:gd name="connsiteY6" fmla="*/ 45105 h 2382360"/>
                      <a:gd name="connsiteX7" fmla="*/ 17768 w 1985984"/>
                      <a:gd name="connsiteY7" fmla="*/ 385442 h 2382360"/>
                      <a:gd name="connsiteX8" fmla="*/ 17768 w 1985984"/>
                      <a:gd name="connsiteY8" fmla="*/ 1103020 h 2382360"/>
                      <a:gd name="connsiteX9" fmla="*/ 13668 w 1985984"/>
                      <a:gd name="connsiteY9" fmla="*/ 1590974 h 2382360"/>
                      <a:gd name="connsiteX10" fmla="*/ 1367 w 1985984"/>
                      <a:gd name="connsiteY10" fmla="*/ 1804197 h 2382360"/>
                      <a:gd name="connsiteX11" fmla="*/ 21869 w 1985984"/>
                      <a:gd name="connsiteY11" fmla="*/ 1882106 h 2382360"/>
                      <a:gd name="connsiteX12" fmla="*/ 71074 w 1985984"/>
                      <a:gd name="connsiteY12" fmla="*/ 1939512 h 2382360"/>
                      <a:gd name="connsiteX13" fmla="*/ 165383 w 1985984"/>
                      <a:gd name="connsiteY13" fmla="*/ 2033822 h 2382360"/>
                      <a:gd name="connsiteX14" fmla="*/ 263795 w 1985984"/>
                      <a:gd name="connsiteY14" fmla="*/ 2111731 h 2382360"/>
                      <a:gd name="connsiteX15" fmla="*/ 341703 w 1985984"/>
                      <a:gd name="connsiteY15" fmla="*/ 2111731 h 2382360"/>
                      <a:gd name="connsiteX16" fmla="*/ 460617 w 1985984"/>
                      <a:gd name="connsiteY16" fmla="*/ 2111731 h 2382360"/>
                      <a:gd name="connsiteX17" fmla="*/ 1571838 w 1985984"/>
                      <a:gd name="connsiteY17" fmla="*/ 2115831 h 2382360"/>
                      <a:gd name="connsiteX18" fmla="*/ 1571838 w 1985984"/>
                      <a:gd name="connsiteY18" fmla="*/ 2115831 h 2382360"/>
                      <a:gd name="connsiteX19" fmla="*/ 1575939 w 1985984"/>
                      <a:gd name="connsiteY19" fmla="*/ 2251146 h 2382360"/>
                      <a:gd name="connsiteX20" fmla="*/ 1575939 w 1985984"/>
                      <a:gd name="connsiteY20" fmla="*/ 2365959 h 2382360"/>
                      <a:gd name="connsiteX21" fmla="*/ 1575939 w 1985984"/>
                      <a:gd name="connsiteY21" fmla="*/ 2382360 h 2382360"/>
                      <a:gd name="connsiteX22" fmla="*/ 1575939 w 1985984"/>
                      <a:gd name="connsiteY22" fmla="*/ 2382360 h 2382360"/>
                      <a:gd name="connsiteX23" fmla="*/ 1961381 w 1985984"/>
                      <a:gd name="connsiteY23" fmla="*/ 2382360 h 2382360"/>
                      <a:gd name="connsiteX24" fmla="*/ 1985984 w 1985984"/>
                      <a:gd name="connsiteY24" fmla="*/ 2382360 h 2382360"/>
                      <a:gd name="connsiteX25" fmla="*/ 1985984 w 1985984"/>
                      <a:gd name="connsiteY25" fmla="*/ 2382360 h 2382360"/>
                      <a:gd name="connsiteX26" fmla="*/ 1985984 w 1985984"/>
                      <a:gd name="connsiteY26" fmla="*/ 53306 h 2382360"/>
                      <a:gd name="connsiteX27" fmla="*/ 1985984 w 1985984"/>
                      <a:gd name="connsiteY27" fmla="*/ 0 h 2382360"/>
                      <a:gd name="connsiteX28" fmla="*/ 1985984 w 1985984"/>
                      <a:gd name="connsiteY28" fmla="*/ 0 h 2382360"/>
                      <a:gd name="connsiteX29" fmla="*/ 1592341 w 1985984"/>
                      <a:gd name="connsiteY29" fmla="*/ 0 h 2382360"/>
                      <a:gd name="connsiteX30" fmla="*/ 1571838 w 1985984"/>
                      <a:gd name="connsiteY30" fmla="*/ 0 h 2382360"/>
                      <a:gd name="connsiteX31" fmla="*/ 1571838 w 1985984"/>
                      <a:gd name="connsiteY31" fmla="*/ 0 h 2382360"/>
                      <a:gd name="connsiteX32" fmla="*/ 1575939 w 1985984"/>
                      <a:gd name="connsiteY32" fmla="*/ 828290 h 2382360"/>
                      <a:gd name="connsiteX33" fmla="*/ 1575939 w 1985984"/>
                      <a:gd name="connsiteY33" fmla="*/ 869295 h 2382360"/>
                      <a:gd name="connsiteX34" fmla="*/ 1534934 w 1985984"/>
                      <a:gd name="connsiteY34" fmla="*/ 869295 h 2382360"/>
                      <a:gd name="connsiteX35" fmla="*/ 985474 w 1985984"/>
                      <a:gd name="connsiteY35" fmla="*/ 873395 h 2382360"/>
                      <a:gd name="connsiteX36" fmla="*/ 956771 w 1985984"/>
                      <a:gd name="connsiteY36" fmla="*/ 873395 h 2382360"/>
                      <a:gd name="connsiteX37" fmla="*/ 956771 w 1985984"/>
                      <a:gd name="connsiteY37" fmla="*/ 873395 h 2382360"/>
                      <a:gd name="connsiteX38" fmla="*/ 956771 w 1985984"/>
                      <a:gd name="connsiteY38" fmla="*/ 1160427 h 2382360"/>
                      <a:gd name="connsiteX39" fmla="*/ 956771 w 1985984"/>
                      <a:gd name="connsiteY39" fmla="*/ 1160427 h 2382360"/>
                      <a:gd name="connsiteX40" fmla="*/ 956771 w 1985984"/>
                      <a:gd name="connsiteY40" fmla="*/ 1172728 h 2382360"/>
                      <a:gd name="connsiteX41" fmla="*/ 956771 w 1985984"/>
                      <a:gd name="connsiteY41" fmla="*/ 1172728 h 2382360"/>
                      <a:gd name="connsiteX42" fmla="*/ 1551336 w 1985984"/>
                      <a:gd name="connsiteY42" fmla="*/ 1176828 h 2382360"/>
                      <a:gd name="connsiteX43" fmla="*/ 1571838 w 1985984"/>
                      <a:gd name="connsiteY43" fmla="*/ 1176828 h 2382360"/>
                      <a:gd name="connsiteX44" fmla="*/ 1571838 w 1985984"/>
                      <a:gd name="connsiteY44" fmla="*/ 1176828 h 2382360"/>
                      <a:gd name="connsiteX45" fmla="*/ 1575939 w 1985984"/>
                      <a:gd name="connsiteY45" fmla="*/ 1775494 h 2382360"/>
                      <a:gd name="connsiteX46" fmla="*/ 1575939 w 1985984"/>
                      <a:gd name="connsiteY46" fmla="*/ 1800097 h 2382360"/>
                      <a:gd name="connsiteX47" fmla="*/ 1575939 w 1985984"/>
                      <a:gd name="connsiteY47" fmla="*/ 1800097 h 2382360"/>
                      <a:gd name="connsiteX48" fmla="*/ 456516 w 1985984"/>
                      <a:gd name="connsiteY48" fmla="*/ 1800097 h 2382360"/>
                      <a:gd name="connsiteX49" fmla="*/ 427813 w 1985984"/>
                      <a:gd name="connsiteY49" fmla="*/ 1800097 h 2382360"/>
                      <a:gd name="connsiteX50" fmla="*/ 427813 w 1985984"/>
                      <a:gd name="connsiteY50" fmla="*/ 1800097 h 2382360"/>
                      <a:gd name="connsiteX51" fmla="*/ 427813 w 1985984"/>
                      <a:gd name="connsiteY51" fmla="*/ 426446 h 2382360"/>
                      <a:gd name="connsiteX52" fmla="*/ 427813 w 1985984"/>
                      <a:gd name="connsiteY52" fmla="*/ 352638 h 2382360"/>
                      <a:gd name="connsiteX53" fmla="*/ 427813 w 1985984"/>
                      <a:gd name="connsiteY53" fmla="*/ 352638 h 2382360"/>
                      <a:gd name="connsiteX54" fmla="*/ 911666 w 1985984"/>
                      <a:gd name="connsiteY54" fmla="*/ 352638 h 2382360"/>
                      <a:gd name="connsiteX55" fmla="*/ 1313510 w 1985984"/>
                      <a:gd name="connsiteY55" fmla="*/ 352638 h 2382360"/>
                      <a:gd name="connsiteX0" fmla="*/ 1315560 w 1988034"/>
                      <a:gd name="connsiteY0" fmla="*/ 352638 h 2382360"/>
                      <a:gd name="connsiteX1" fmla="*/ 1319660 w 1988034"/>
                      <a:gd name="connsiteY1" fmla="*/ 90210 h 2382360"/>
                      <a:gd name="connsiteX2" fmla="*/ 1319660 w 1988034"/>
                      <a:gd name="connsiteY2" fmla="*/ 45105 h 2382360"/>
                      <a:gd name="connsiteX3" fmla="*/ 1319660 w 1988034"/>
                      <a:gd name="connsiteY3" fmla="*/ 45105 h 2382360"/>
                      <a:gd name="connsiteX4" fmla="*/ 315051 w 1988034"/>
                      <a:gd name="connsiteY4" fmla="*/ 45105 h 2382360"/>
                      <a:gd name="connsiteX5" fmla="*/ 15718 w 1988034"/>
                      <a:gd name="connsiteY5" fmla="*/ 45105 h 2382360"/>
                      <a:gd name="connsiteX6" fmla="*/ 15718 w 1988034"/>
                      <a:gd name="connsiteY6" fmla="*/ 45105 h 2382360"/>
                      <a:gd name="connsiteX7" fmla="*/ 19818 w 1988034"/>
                      <a:gd name="connsiteY7" fmla="*/ 385442 h 2382360"/>
                      <a:gd name="connsiteX8" fmla="*/ 19818 w 1988034"/>
                      <a:gd name="connsiteY8" fmla="*/ 1103020 h 2382360"/>
                      <a:gd name="connsiteX9" fmla="*/ 15718 w 1988034"/>
                      <a:gd name="connsiteY9" fmla="*/ 1590974 h 2382360"/>
                      <a:gd name="connsiteX10" fmla="*/ 3416 w 1988034"/>
                      <a:gd name="connsiteY10" fmla="*/ 1701686 h 2382360"/>
                      <a:gd name="connsiteX11" fmla="*/ 3417 w 1988034"/>
                      <a:gd name="connsiteY11" fmla="*/ 1804197 h 2382360"/>
                      <a:gd name="connsiteX12" fmla="*/ 23919 w 1988034"/>
                      <a:gd name="connsiteY12" fmla="*/ 1882106 h 2382360"/>
                      <a:gd name="connsiteX13" fmla="*/ 73124 w 1988034"/>
                      <a:gd name="connsiteY13" fmla="*/ 1939512 h 2382360"/>
                      <a:gd name="connsiteX14" fmla="*/ 167433 w 1988034"/>
                      <a:gd name="connsiteY14" fmla="*/ 2033822 h 2382360"/>
                      <a:gd name="connsiteX15" fmla="*/ 265845 w 1988034"/>
                      <a:gd name="connsiteY15" fmla="*/ 2111731 h 2382360"/>
                      <a:gd name="connsiteX16" fmla="*/ 343753 w 1988034"/>
                      <a:gd name="connsiteY16" fmla="*/ 2111731 h 2382360"/>
                      <a:gd name="connsiteX17" fmla="*/ 462667 w 1988034"/>
                      <a:gd name="connsiteY17" fmla="*/ 2111731 h 2382360"/>
                      <a:gd name="connsiteX18" fmla="*/ 1573888 w 1988034"/>
                      <a:gd name="connsiteY18" fmla="*/ 2115831 h 2382360"/>
                      <a:gd name="connsiteX19" fmla="*/ 1573888 w 1988034"/>
                      <a:gd name="connsiteY19" fmla="*/ 2115831 h 2382360"/>
                      <a:gd name="connsiteX20" fmla="*/ 1577989 w 1988034"/>
                      <a:gd name="connsiteY20" fmla="*/ 2251146 h 2382360"/>
                      <a:gd name="connsiteX21" fmla="*/ 1577989 w 1988034"/>
                      <a:gd name="connsiteY21" fmla="*/ 2365959 h 2382360"/>
                      <a:gd name="connsiteX22" fmla="*/ 1577989 w 1988034"/>
                      <a:gd name="connsiteY22" fmla="*/ 2382360 h 2382360"/>
                      <a:gd name="connsiteX23" fmla="*/ 1577989 w 1988034"/>
                      <a:gd name="connsiteY23" fmla="*/ 2382360 h 2382360"/>
                      <a:gd name="connsiteX24" fmla="*/ 1963431 w 1988034"/>
                      <a:gd name="connsiteY24" fmla="*/ 2382360 h 2382360"/>
                      <a:gd name="connsiteX25" fmla="*/ 1988034 w 1988034"/>
                      <a:gd name="connsiteY25" fmla="*/ 2382360 h 2382360"/>
                      <a:gd name="connsiteX26" fmla="*/ 1988034 w 1988034"/>
                      <a:gd name="connsiteY26" fmla="*/ 2382360 h 2382360"/>
                      <a:gd name="connsiteX27" fmla="*/ 1988034 w 1988034"/>
                      <a:gd name="connsiteY27" fmla="*/ 53306 h 2382360"/>
                      <a:gd name="connsiteX28" fmla="*/ 1988034 w 1988034"/>
                      <a:gd name="connsiteY28" fmla="*/ 0 h 2382360"/>
                      <a:gd name="connsiteX29" fmla="*/ 1988034 w 1988034"/>
                      <a:gd name="connsiteY29" fmla="*/ 0 h 2382360"/>
                      <a:gd name="connsiteX30" fmla="*/ 1594391 w 1988034"/>
                      <a:gd name="connsiteY30" fmla="*/ 0 h 2382360"/>
                      <a:gd name="connsiteX31" fmla="*/ 1573888 w 1988034"/>
                      <a:gd name="connsiteY31" fmla="*/ 0 h 2382360"/>
                      <a:gd name="connsiteX32" fmla="*/ 1573888 w 1988034"/>
                      <a:gd name="connsiteY32" fmla="*/ 0 h 2382360"/>
                      <a:gd name="connsiteX33" fmla="*/ 1577989 w 1988034"/>
                      <a:gd name="connsiteY33" fmla="*/ 828290 h 2382360"/>
                      <a:gd name="connsiteX34" fmla="*/ 1577989 w 1988034"/>
                      <a:gd name="connsiteY34" fmla="*/ 869295 h 2382360"/>
                      <a:gd name="connsiteX35" fmla="*/ 1536984 w 1988034"/>
                      <a:gd name="connsiteY35" fmla="*/ 869295 h 2382360"/>
                      <a:gd name="connsiteX36" fmla="*/ 987524 w 1988034"/>
                      <a:gd name="connsiteY36" fmla="*/ 873395 h 2382360"/>
                      <a:gd name="connsiteX37" fmla="*/ 958821 w 1988034"/>
                      <a:gd name="connsiteY37" fmla="*/ 873395 h 2382360"/>
                      <a:gd name="connsiteX38" fmla="*/ 958821 w 1988034"/>
                      <a:gd name="connsiteY38" fmla="*/ 873395 h 2382360"/>
                      <a:gd name="connsiteX39" fmla="*/ 958821 w 1988034"/>
                      <a:gd name="connsiteY39" fmla="*/ 1160427 h 2382360"/>
                      <a:gd name="connsiteX40" fmla="*/ 958821 w 1988034"/>
                      <a:gd name="connsiteY40" fmla="*/ 1160427 h 2382360"/>
                      <a:gd name="connsiteX41" fmla="*/ 958821 w 1988034"/>
                      <a:gd name="connsiteY41" fmla="*/ 1172728 h 2382360"/>
                      <a:gd name="connsiteX42" fmla="*/ 958821 w 1988034"/>
                      <a:gd name="connsiteY42" fmla="*/ 1172728 h 2382360"/>
                      <a:gd name="connsiteX43" fmla="*/ 1553386 w 1988034"/>
                      <a:gd name="connsiteY43" fmla="*/ 1176828 h 2382360"/>
                      <a:gd name="connsiteX44" fmla="*/ 1573888 w 1988034"/>
                      <a:gd name="connsiteY44" fmla="*/ 1176828 h 2382360"/>
                      <a:gd name="connsiteX45" fmla="*/ 1573888 w 1988034"/>
                      <a:gd name="connsiteY45" fmla="*/ 1176828 h 2382360"/>
                      <a:gd name="connsiteX46" fmla="*/ 1577989 w 1988034"/>
                      <a:gd name="connsiteY46" fmla="*/ 1775494 h 2382360"/>
                      <a:gd name="connsiteX47" fmla="*/ 1577989 w 1988034"/>
                      <a:gd name="connsiteY47" fmla="*/ 1800097 h 2382360"/>
                      <a:gd name="connsiteX48" fmla="*/ 1577989 w 1988034"/>
                      <a:gd name="connsiteY48" fmla="*/ 1800097 h 2382360"/>
                      <a:gd name="connsiteX49" fmla="*/ 458566 w 1988034"/>
                      <a:gd name="connsiteY49" fmla="*/ 1800097 h 2382360"/>
                      <a:gd name="connsiteX50" fmla="*/ 429863 w 1988034"/>
                      <a:gd name="connsiteY50" fmla="*/ 1800097 h 2382360"/>
                      <a:gd name="connsiteX51" fmla="*/ 429863 w 1988034"/>
                      <a:gd name="connsiteY51" fmla="*/ 1800097 h 2382360"/>
                      <a:gd name="connsiteX52" fmla="*/ 429863 w 1988034"/>
                      <a:gd name="connsiteY52" fmla="*/ 426446 h 2382360"/>
                      <a:gd name="connsiteX53" fmla="*/ 429863 w 1988034"/>
                      <a:gd name="connsiteY53" fmla="*/ 352638 h 2382360"/>
                      <a:gd name="connsiteX54" fmla="*/ 429863 w 1988034"/>
                      <a:gd name="connsiteY54" fmla="*/ 352638 h 2382360"/>
                      <a:gd name="connsiteX55" fmla="*/ 913716 w 1988034"/>
                      <a:gd name="connsiteY55" fmla="*/ 352638 h 2382360"/>
                      <a:gd name="connsiteX56" fmla="*/ 1315560 w 1988034"/>
                      <a:gd name="connsiteY56" fmla="*/ 352638 h 2382360"/>
                      <a:gd name="connsiteX0" fmla="*/ 1320344 w 1992818"/>
                      <a:gd name="connsiteY0" fmla="*/ 352638 h 2382360"/>
                      <a:gd name="connsiteX1" fmla="*/ 1324444 w 1992818"/>
                      <a:gd name="connsiteY1" fmla="*/ 90210 h 2382360"/>
                      <a:gd name="connsiteX2" fmla="*/ 1324444 w 1992818"/>
                      <a:gd name="connsiteY2" fmla="*/ 45105 h 2382360"/>
                      <a:gd name="connsiteX3" fmla="*/ 1324444 w 1992818"/>
                      <a:gd name="connsiteY3" fmla="*/ 45105 h 2382360"/>
                      <a:gd name="connsiteX4" fmla="*/ 319835 w 1992818"/>
                      <a:gd name="connsiteY4" fmla="*/ 45105 h 2382360"/>
                      <a:gd name="connsiteX5" fmla="*/ 20502 w 1992818"/>
                      <a:gd name="connsiteY5" fmla="*/ 45105 h 2382360"/>
                      <a:gd name="connsiteX6" fmla="*/ 20502 w 1992818"/>
                      <a:gd name="connsiteY6" fmla="*/ 45105 h 2382360"/>
                      <a:gd name="connsiteX7" fmla="*/ 24602 w 1992818"/>
                      <a:gd name="connsiteY7" fmla="*/ 385442 h 2382360"/>
                      <a:gd name="connsiteX8" fmla="*/ 24602 w 1992818"/>
                      <a:gd name="connsiteY8" fmla="*/ 1103020 h 2382360"/>
                      <a:gd name="connsiteX9" fmla="*/ 20502 w 1992818"/>
                      <a:gd name="connsiteY9" fmla="*/ 1590974 h 2382360"/>
                      <a:gd name="connsiteX10" fmla="*/ 8200 w 1992818"/>
                      <a:gd name="connsiteY10" fmla="*/ 1701686 h 2382360"/>
                      <a:gd name="connsiteX11" fmla="*/ 8201 w 1992818"/>
                      <a:gd name="connsiteY11" fmla="*/ 1804197 h 2382360"/>
                      <a:gd name="connsiteX12" fmla="*/ 57406 w 1992818"/>
                      <a:gd name="connsiteY12" fmla="*/ 1882106 h 2382360"/>
                      <a:gd name="connsiteX13" fmla="*/ 77908 w 1992818"/>
                      <a:gd name="connsiteY13" fmla="*/ 1939512 h 2382360"/>
                      <a:gd name="connsiteX14" fmla="*/ 172217 w 1992818"/>
                      <a:gd name="connsiteY14" fmla="*/ 2033822 h 2382360"/>
                      <a:gd name="connsiteX15" fmla="*/ 270629 w 1992818"/>
                      <a:gd name="connsiteY15" fmla="*/ 2111731 h 2382360"/>
                      <a:gd name="connsiteX16" fmla="*/ 348537 w 1992818"/>
                      <a:gd name="connsiteY16" fmla="*/ 2111731 h 2382360"/>
                      <a:gd name="connsiteX17" fmla="*/ 467451 w 1992818"/>
                      <a:gd name="connsiteY17" fmla="*/ 2111731 h 2382360"/>
                      <a:gd name="connsiteX18" fmla="*/ 1578672 w 1992818"/>
                      <a:gd name="connsiteY18" fmla="*/ 2115831 h 2382360"/>
                      <a:gd name="connsiteX19" fmla="*/ 1578672 w 1992818"/>
                      <a:gd name="connsiteY19" fmla="*/ 2115831 h 2382360"/>
                      <a:gd name="connsiteX20" fmla="*/ 1582773 w 1992818"/>
                      <a:gd name="connsiteY20" fmla="*/ 2251146 h 2382360"/>
                      <a:gd name="connsiteX21" fmla="*/ 1582773 w 1992818"/>
                      <a:gd name="connsiteY21" fmla="*/ 2365959 h 2382360"/>
                      <a:gd name="connsiteX22" fmla="*/ 1582773 w 1992818"/>
                      <a:gd name="connsiteY22" fmla="*/ 2382360 h 2382360"/>
                      <a:gd name="connsiteX23" fmla="*/ 1582773 w 1992818"/>
                      <a:gd name="connsiteY23" fmla="*/ 2382360 h 2382360"/>
                      <a:gd name="connsiteX24" fmla="*/ 1968215 w 1992818"/>
                      <a:gd name="connsiteY24" fmla="*/ 2382360 h 2382360"/>
                      <a:gd name="connsiteX25" fmla="*/ 1992818 w 1992818"/>
                      <a:gd name="connsiteY25" fmla="*/ 2382360 h 2382360"/>
                      <a:gd name="connsiteX26" fmla="*/ 1992818 w 1992818"/>
                      <a:gd name="connsiteY26" fmla="*/ 2382360 h 2382360"/>
                      <a:gd name="connsiteX27" fmla="*/ 1992818 w 1992818"/>
                      <a:gd name="connsiteY27" fmla="*/ 53306 h 2382360"/>
                      <a:gd name="connsiteX28" fmla="*/ 1992818 w 1992818"/>
                      <a:gd name="connsiteY28" fmla="*/ 0 h 2382360"/>
                      <a:gd name="connsiteX29" fmla="*/ 1992818 w 1992818"/>
                      <a:gd name="connsiteY29" fmla="*/ 0 h 2382360"/>
                      <a:gd name="connsiteX30" fmla="*/ 1599175 w 1992818"/>
                      <a:gd name="connsiteY30" fmla="*/ 0 h 2382360"/>
                      <a:gd name="connsiteX31" fmla="*/ 1578672 w 1992818"/>
                      <a:gd name="connsiteY31" fmla="*/ 0 h 2382360"/>
                      <a:gd name="connsiteX32" fmla="*/ 1578672 w 1992818"/>
                      <a:gd name="connsiteY32" fmla="*/ 0 h 2382360"/>
                      <a:gd name="connsiteX33" fmla="*/ 1582773 w 1992818"/>
                      <a:gd name="connsiteY33" fmla="*/ 828290 h 2382360"/>
                      <a:gd name="connsiteX34" fmla="*/ 1582773 w 1992818"/>
                      <a:gd name="connsiteY34" fmla="*/ 869295 h 2382360"/>
                      <a:gd name="connsiteX35" fmla="*/ 1541768 w 1992818"/>
                      <a:gd name="connsiteY35" fmla="*/ 869295 h 2382360"/>
                      <a:gd name="connsiteX36" fmla="*/ 992308 w 1992818"/>
                      <a:gd name="connsiteY36" fmla="*/ 873395 h 2382360"/>
                      <a:gd name="connsiteX37" fmla="*/ 963605 w 1992818"/>
                      <a:gd name="connsiteY37" fmla="*/ 873395 h 2382360"/>
                      <a:gd name="connsiteX38" fmla="*/ 963605 w 1992818"/>
                      <a:gd name="connsiteY38" fmla="*/ 873395 h 2382360"/>
                      <a:gd name="connsiteX39" fmla="*/ 963605 w 1992818"/>
                      <a:gd name="connsiteY39" fmla="*/ 1160427 h 2382360"/>
                      <a:gd name="connsiteX40" fmla="*/ 963605 w 1992818"/>
                      <a:gd name="connsiteY40" fmla="*/ 1160427 h 2382360"/>
                      <a:gd name="connsiteX41" fmla="*/ 963605 w 1992818"/>
                      <a:gd name="connsiteY41" fmla="*/ 1172728 h 2382360"/>
                      <a:gd name="connsiteX42" fmla="*/ 963605 w 1992818"/>
                      <a:gd name="connsiteY42" fmla="*/ 1172728 h 2382360"/>
                      <a:gd name="connsiteX43" fmla="*/ 1558170 w 1992818"/>
                      <a:gd name="connsiteY43" fmla="*/ 1176828 h 2382360"/>
                      <a:gd name="connsiteX44" fmla="*/ 1578672 w 1992818"/>
                      <a:gd name="connsiteY44" fmla="*/ 1176828 h 2382360"/>
                      <a:gd name="connsiteX45" fmla="*/ 1578672 w 1992818"/>
                      <a:gd name="connsiteY45" fmla="*/ 1176828 h 2382360"/>
                      <a:gd name="connsiteX46" fmla="*/ 1582773 w 1992818"/>
                      <a:gd name="connsiteY46" fmla="*/ 1775494 h 2382360"/>
                      <a:gd name="connsiteX47" fmla="*/ 1582773 w 1992818"/>
                      <a:gd name="connsiteY47" fmla="*/ 1800097 h 2382360"/>
                      <a:gd name="connsiteX48" fmla="*/ 1582773 w 1992818"/>
                      <a:gd name="connsiteY48" fmla="*/ 1800097 h 2382360"/>
                      <a:gd name="connsiteX49" fmla="*/ 463350 w 1992818"/>
                      <a:gd name="connsiteY49" fmla="*/ 1800097 h 2382360"/>
                      <a:gd name="connsiteX50" fmla="*/ 434647 w 1992818"/>
                      <a:gd name="connsiteY50" fmla="*/ 1800097 h 2382360"/>
                      <a:gd name="connsiteX51" fmla="*/ 434647 w 1992818"/>
                      <a:gd name="connsiteY51" fmla="*/ 1800097 h 2382360"/>
                      <a:gd name="connsiteX52" fmla="*/ 434647 w 1992818"/>
                      <a:gd name="connsiteY52" fmla="*/ 426446 h 2382360"/>
                      <a:gd name="connsiteX53" fmla="*/ 434647 w 1992818"/>
                      <a:gd name="connsiteY53" fmla="*/ 352638 h 2382360"/>
                      <a:gd name="connsiteX54" fmla="*/ 434647 w 1992818"/>
                      <a:gd name="connsiteY54" fmla="*/ 352638 h 2382360"/>
                      <a:gd name="connsiteX55" fmla="*/ 918500 w 1992818"/>
                      <a:gd name="connsiteY55" fmla="*/ 352638 h 2382360"/>
                      <a:gd name="connsiteX56" fmla="*/ 1320344 w 1992818"/>
                      <a:gd name="connsiteY56" fmla="*/ 352638 h 2382360"/>
                      <a:gd name="connsiteX0" fmla="*/ 1316928 w 1989402"/>
                      <a:gd name="connsiteY0" fmla="*/ 352638 h 2382360"/>
                      <a:gd name="connsiteX1" fmla="*/ 1321028 w 1989402"/>
                      <a:gd name="connsiteY1" fmla="*/ 90210 h 2382360"/>
                      <a:gd name="connsiteX2" fmla="*/ 1321028 w 1989402"/>
                      <a:gd name="connsiteY2" fmla="*/ 45105 h 2382360"/>
                      <a:gd name="connsiteX3" fmla="*/ 1321028 w 1989402"/>
                      <a:gd name="connsiteY3" fmla="*/ 45105 h 2382360"/>
                      <a:gd name="connsiteX4" fmla="*/ 316419 w 1989402"/>
                      <a:gd name="connsiteY4" fmla="*/ 45105 h 2382360"/>
                      <a:gd name="connsiteX5" fmla="*/ 17086 w 1989402"/>
                      <a:gd name="connsiteY5" fmla="*/ 45105 h 2382360"/>
                      <a:gd name="connsiteX6" fmla="*/ 17086 w 1989402"/>
                      <a:gd name="connsiteY6" fmla="*/ 45105 h 2382360"/>
                      <a:gd name="connsiteX7" fmla="*/ 21186 w 1989402"/>
                      <a:gd name="connsiteY7" fmla="*/ 385442 h 2382360"/>
                      <a:gd name="connsiteX8" fmla="*/ 21186 w 1989402"/>
                      <a:gd name="connsiteY8" fmla="*/ 1103020 h 2382360"/>
                      <a:gd name="connsiteX9" fmla="*/ 17086 w 1989402"/>
                      <a:gd name="connsiteY9" fmla="*/ 1590974 h 2382360"/>
                      <a:gd name="connsiteX10" fmla="*/ 4784 w 1989402"/>
                      <a:gd name="connsiteY10" fmla="*/ 1701686 h 2382360"/>
                      <a:gd name="connsiteX11" fmla="*/ 45790 w 1989402"/>
                      <a:gd name="connsiteY11" fmla="*/ 1804197 h 2382360"/>
                      <a:gd name="connsiteX12" fmla="*/ 53990 w 1989402"/>
                      <a:gd name="connsiteY12" fmla="*/ 1882106 h 2382360"/>
                      <a:gd name="connsiteX13" fmla="*/ 74492 w 1989402"/>
                      <a:gd name="connsiteY13" fmla="*/ 1939512 h 2382360"/>
                      <a:gd name="connsiteX14" fmla="*/ 168801 w 1989402"/>
                      <a:gd name="connsiteY14" fmla="*/ 2033822 h 2382360"/>
                      <a:gd name="connsiteX15" fmla="*/ 267213 w 1989402"/>
                      <a:gd name="connsiteY15" fmla="*/ 2111731 h 2382360"/>
                      <a:gd name="connsiteX16" fmla="*/ 345121 w 1989402"/>
                      <a:gd name="connsiteY16" fmla="*/ 2111731 h 2382360"/>
                      <a:gd name="connsiteX17" fmla="*/ 464035 w 1989402"/>
                      <a:gd name="connsiteY17" fmla="*/ 2111731 h 2382360"/>
                      <a:gd name="connsiteX18" fmla="*/ 1575256 w 1989402"/>
                      <a:gd name="connsiteY18" fmla="*/ 2115831 h 2382360"/>
                      <a:gd name="connsiteX19" fmla="*/ 1575256 w 1989402"/>
                      <a:gd name="connsiteY19" fmla="*/ 2115831 h 2382360"/>
                      <a:gd name="connsiteX20" fmla="*/ 1579357 w 1989402"/>
                      <a:gd name="connsiteY20" fmla="*/ 2251146 h 2382360"/>
                      <a:gd name="connsiteX21" fmla="*/ 1579357 w 1989402"/>
                      <a:gd name="connsiteY21" fmla="*/ 2365959 h 2382360"/>
                      <a:gd name="connsiteX22" fmla="*/ 1579357 w 1989402"/>
                      <a:gd name="connsiteY22" fmla="*/ 2382360 h 2382360"/>
                      <a:gd name="connsiteX23" fmla="*/ 1579357 w 1989402"/>
                      <a:gd name="connsiteY23" fmla="*/ 2382360 h 2382360"/>
                      <a:gd name="connsiteX24" fmla="*/ 1964799 w 1989402"/>
                      <a:gd name="connsiteY24" fmla="*/ 2382360 h 2382360"/>
                      <a:gd name="connsiteX25" fmla="*/ 1989402 w 1989402"/>
                      <a:gd name="connsiteY25" fmla="*/ 2382360 h 2382360"/>
                      <a:gd name="connsiteX26" fmla="*/ 1989402 w 1989402"/>
                      <a:gd name="connsiteY26" fmla="*/ 2382360 h 2382360"/>
                      <a:gd name="connsiteX27" fmla="*/ 1989402 w 1989402"/>
                      <a:gd name="connsiteY27" fmla="*/ 53306 h 2382360"/>
                      <a:gd name="connsiteX28" fmla="*/ 1989402 w 1989402"/>
                      <a:gd name="connsiteY28" fmla="*/ 0 h 2382360"/>
                      <a:gd name="connsiteX29" fmla="*/ 1989402 w 1989402"/>
                      <a:gd name="connsiteY29" fmla="*/ 0 h 2382360"/>
                      <a:gd name="connsiteX30" fmla="*/ 1595759 w 1989402"/>
                      <a:gd name="connsiteY30" fmla="*/ 0 h 2382360"/>
                      <a:gd name="connsiteX31" fmla="*/ 1575256 w 1989402"/>
                      <a:gd name="connsiteY31" fmla="*/ 0 h 2382360"/>
                      <a:gd name="connsiteX32" fmla="*/ 1575256 w 1989402"/>
                      <a:gd name="connsiteY32" fmla="*/ 0 h 2382360"/>
                      <a:gd name="connsiteX33" fmla="*/ 1579357 w 1989402"/>
                      <a:gd name="connsiteY33" fmla="*/ 828290 h 2382360"/>
                      <a:gd name="connsiteX34" fmla="*/ 1579357 w 1989402"/>
                      <a:gd name="connsiteY34" fmla="*/ 869295 h 2382360"/>
                      <a:gd name="connsiteX35" fmla="*/ 1538352 w 1989402"/>
                      <a:gd name="connsiteY35" fmla="*/ 869295 h 2382360"/>
                      <a:gd name="connsiteX36" fmla="*/ 988892 w 1989402"/>
                      <a:gd name="connsiteY36" fmla="*/ 873395 h 2382360"/>
                      <a:gd name="connsiteX37" fmla="*/ 960189 w 1989402"/>
                      <a:gd name="connsiteY37" fmla="*/ 873395 h 2382360"/>
                      <a:gd name="connsiteX38" fmla="*/ 960189 w 1989402"/>
                      <a:gd name="connsiteY38" fmla="*/ 873395 h 2382360"/>
                      <a:gd name="connsiteX39" fmla="*/ 960189 w 1989402"/>
                      <a:gd name="connsiteY39" fmla="*/ 1160427 h 2382360"/>
                      <a:gd name="connsiteX40" fmla="*/ 960189 w 1989402"/>
                      <a:gd name="connsiteY40" fmla="*/ 1160427 h 2382360"/>
                      <a:gd name="connsiteX41" fmla="*/ 960189 w 1989402"/>
                      <a:gd name="connsiteY41" fmla="*/ 1172728 h 2382360"/>
                      <a:gd name="connsiteX42" fmla="*/ 960189 w 1989402"/>
                      <a:gd name="connsiteY42" fmla="*/ 1172728 h 2382360"/>
                      <a:gd name="connsiteX43" fmla="*/ 1554754 w 1989402"/>
                      <a:gd name="connsiteY43" fmla="*/ 1176828 h 2382360"/>
                      <a:gd name="connsiteX44" fmla="*/ 1575256 w 1989402"/>
                      <a:gd name="connsiteY44" fmla="*/ 1176828 h 2382360"/>
                      <a:gd name="connsiteX45" fmla="*/ 1575256 w 1989402"/>
                      <a:gd name="connsiteY45" fmla="*/ 1176828 h 2382360"/>
                      <a:gd name="connsiteX46" fmla="*/ 1579357 w 1989402"/>
                      <a:gd name="connsiteY46" fmla="*/ 1775494 h 2382360"/>
                      <a:gd name="connsiteX47" fmla="*/ 1579357 w 1989402"/>
                      <a:gd name="connsiteY47" fmla="*/ 1800097 h 2382360"/>
                      <a:gd name="connsiteX48" fmla="*/ 1579357 w 1989402"/>
                      <a:gd name="connsiteY48" fmla="*/ 1800097 h 2382360"/>
                      <a:gd name="connsiteX49" fmla="*/ 459934 w 1989402"/>
                      <a:gd name="connsiteY49" fmla="*/ 1800097 h 2382360"/>
                      <a:gd name="connsiteX50" fmla="*/ 431231 w 1989402"/>
                      <a:gd name="connsiteY50" fmla="*/ 1800097 h 2382360"/>
                      <a:gd name="connsiteX51" fmla="*/ 431231 w 1989402"/>
                      <a:gd name="connsiteY51" fmla="*/ 1800097 h 2382360"/>
                      <a:gd name="connsiteX52" fmla="*/ 431231 w 1989402"/>
                      <a:gd name="connsiteY52" fmla="*/ 426446 h 2382360"/>
                      <a:gd name="connsiteX53" fmla="*/ 431231 w 1989402"/>
                      <a:gd name="connsiteY53" fmla="*/ 352638 h 2382360"/>
                      <a:gd name="connsiteX54" fmla="*/ 431231 w 1989402"/>
                      <a:gd name="connsiteY54" fmla="*/ 352638 h 2382360"/>
                      <a:gd name="connsiteX55" fmla="*/ 915084 w 1989402"/>
                      <a:gd name="connsiteY55" fmla="*/ 352638 h 2382360"/>
                      <a:gd name="connsiteX56" fmla="*/ 1316928 w 1989402"/>
                      <a:gd name="connsiteY56" fmla="*/ 352638 h 2382360"/>
                      <a:gd name="connsiteX0" fmla="*/ 1300525 w 1972999"/>
                      <a:gd name="connsiteY0" fmla="*/ 352638 h 2382360"/>
                      <a:gd name="connsiteX1" fmla="*/ 1304625 w 1972999"/>
                      <a:gd name="connsiteY1" fmla="*/ 90210 h 2382360"/>
                      <a:gd name="connsiteX2" fmla="*/ 1304625 w 1972999"/>
                      <a:gd name="connsiteY2" fmla="*/ 45105 h 2382360"/>
                      <a:gd name="connsiteX3" fmla="*/ 1304625 w 1972999"/>
                      <a:gd name="connsiteY3" fmla="*/ 45105 h 2382360"/>
                      <a:gd name="connsiteX4" fmla="*/ 300016 w 1972999"/>
                      <a:gd name="connsiteY4" fmla="*/ 45105 h 2382360"/>
                      <a:gd name="connsiteX5" fmla="*/ 683 w 1972999"/>
                      <a:gd name="connsiteY5" fmla="*/ 45105 h 2382360"/>
                      <a:gd name="connsiteX6" fmla="*/ 683 w 1972999"/>
                      <a:gd name="connsiteY6" fmla="*/ 45105 h 2382360"/>
                      <a:gd name="connsiteX7" fmla="*/ 4783 w 1972999"/>
                      <a:gd name="connsiteY7" fmla="*/ 385442 h 2382360"/>
                      <a:gd name="connsiteX8" fmla="*/ 4783 w 1972999"/>
                      <a:gd name="connsiteY8" fmla="*/ 1103020 h 2382360"/>
                      <a:gd name="connsiteX9" fmla="*/ 683 w 1972999"/>
                      <a:gd name="connsiteY9" fmla="*/ 1590974 h 2382360"/>
                      <a:gd name="connsiteX10" fmla="*/ 8883 w 1972999"/>
                      <a:gd name="connsiteY10" fmla="*/ 1701686 h 2382360"/>
                      <a:gd name="connsiteX11" fmla="*/ 29387 w 1972999"/>
                      <a:gd name="connsiteY11" fmla="*/ 1804197 h 2382360"/>
                      <a:gd name="connsiteX12" fmla="*/ 37587 w 1972999"/>
                      <a:gd name="connsiteY12" fmla="*/ 1882106 h 2382360"/>
                      <a:gd name="connsiteX13" fmla="*/ 58089 w 1972999"/>
                      <a:gd name="connsiteY13" fmla="*/ 1939512 h 2382360"/>
                      <a:gd name="connsiteX14" fmla="*/ 152398 w 1972999"/>
                      <a:gd name="connsiteY14" fmla="*/ 2033822 h 2382360"/>
                      <a:gd name="connsiteX15" fmla="*/ 250810 w 1972999"/>
                      <a:gd name="connsiteY15" fmla="*/ 2111731 h 2382360"/>
                      <a:gd name="connsiteX16" fmla="*/ 328718 w 1972999"/>
                      <a:gd name="connsiteY16" fmla="*/ 2111731 h 2382360"/>
                      <a:gd name="connsiteX17" fmla="*/ 447632 w 1972999"/>
                      <a:gd name="connsiteY17" fmla="*/ 2111731 h 2382360"/>
                      <a:gd name="connsiteX18" fmla="*/ 1558853 w 1972999"/>
                      <a:gd name="connsiteY18" fmla="*/ 2115831 h 2382360"/>
                      <a:gd name="connsiteX19" fmla="*/ 1558853 w 1972999"/>
                      <a:gd name="connsiteY19" fmla="*/ 2115831 h 2382360"/>
                      <a:gd name="connsiteX20" fmla="*/ 1562954 w 1972999"/>
                      <a:gd name="connsiteY20" fmla="*/ 2251146 h 2382360"/>
                      <a:gd name="connsiteX21" fmla="*/ 1562954 w 1972999"/>
                      <a:gd name="connsiteY21" fmla="*/ 2365959 h 2382360"/>
                      <a:gd name="connsiteX22" fmla="*/ 1562954 w 1972999"/>
                      <a:gd name="connsiteY22" fmla="*/ 2382360 h 2382360"/>
                      <a:gd name="connsiteX23" fmla="*/ 1562954 w 1972999"/>
                      <a:gd name="connsiteY23" fmla="*/ 2382360 h 2382360"/>
                      <a:gd name="connsiteX24" fmla="*/ 1948396 w 1972999"/>
                      <a:gd name="connsiteY24" fmla="*/ 2382360 h 2382360"/>
                      <a:gd name="connsiteX25" fmla="*/ 1972999 w 1972999"/>
                      <a:gd name="connsiteY25" fmla="*/ 2382360 h 2382360"/>
                      <a:gd name="connsiteX26" fmla="*/ 1972999 w 1972999"/>
                      <a:gd name="connsiteY26" fmla="*/ 2382360 h 2382360"/>
                      <a:gd name="connsiteX27" fmla="*/ 1972999 w 1972999"/>
                      <a:gd name="connsiteY27" fmla="*/ 53306 h 2382360"/>
                      <a:gd name="connsiteX28" fmla="*/ 1972999 w 1972999"/>
                      <a:gd name="connsiteY28" fmla="*/ 0 h 2382360"/>
                      <a:gd name="connsiteX29" fmla="*/ 1972999 w 1972999"/>
                      <a:gd name="connsiteY29" fmla="*/ 0 h 2382360"/>
                      <a:gd name="connsiteX30" fmla="*/ 1579356 w 1972999"/>
                      <a:gd name="connsiteY30" fmla="*/ 0 h 2382360"/>
                      <a:gd name="connsiteX31" fmla="*/ 1558853 w 1972999"/>
                      <a:gd name="connsiteY31" fmla="*/ 0 h 2382360"/>
                      <a:gd name="connsiteX32" fmla="*/ 1558853 w 1972999"/>
                      <a:gd name="connsiteY32" fmla="*/ 0 h 2382360"/>
                      <a:gd name="connsiteX33" fmla="*/ 1562954 w 1972999"/>
                      <a:gd name="connsiteY33" fmla="*/ 828290 h 2382360"/>
                      <a:gd name="connsiteX34" fmla="*/ 1562954 w 1972999"/>
                      <a:gd name="connsiteY34" fmla="*/ 869295 h 2382360"/>
                      <a:gd name="connsiteX35" fmla="*/ 1521949 w 1972999"/>
                      <a:gd name="connsiteY35" fmla="*/ 869295 h 2382360"/>
                      <a:gd name="connsiteX36" fmla="*/ 972489 w 1972999"/>
                      <a:gd name="connsiteY36" fmla="*/ 873395 h 2382360"/>
                      <a:gd name="connsiteX37" fmla="*/ 943786 w 1972999"/>
                      <a:gd name="connsiteY37" fmla="*/ 873395 h 2382360"/>
                      <a:gd name="connsiteX38" fmla="*/ 943786 w 1972999"/>
                      <a:gd name="connsiteY38" fmla="*/ 873395 h 2382360"/>
                      <a:gd name="connsiteX39" fmla="*/ 943786 w 1972999"/>
                      <a:gd name="connsiteY39" fmla="*/ 1160427 h 2382360"/>
                      <a:gd name="connsiteX40" fmla="*/ 943786 w 1972999"/>
                      <a:gd name="connsiteY40" fmla="*/ 1160427 h 2382360"/>
                      <a:gd name="connsiteX41" fmla="*/ 943786 w 1972999"/>
                      <a:gd name="connsiteY41" fmla="*/ 1172728 h 2382360"/>
                      <a:gd name="connsiteX42" fmla="*/ 943786 w 1972999"/>
                      <a:gd name="connsiteY42" fmla="*/ 1172728 h 2382360"/>
                      <a:gd name="connsiteX43" fmla="*/ 1538351 w 1972999"/>
                      <a:gd name="connsiteY43" fmla="*/ 1176828 h 2382360"/>
                      <a:gd name="connsiteX44" fmla="*/ 1558853 w 1972999"/>
                      <a:gd name="connsiteY44" fmla="*/ 1176828 h 2382360"/>
                      <a:gd name="connsiteX45" fmla="*/ 1558853 w 1972999"/>
                      <a:gd name="connsiteY45" fmla="*/ 1176828 h 2382360"/>
                      <a:gd name="connsiteX46" fmla="*/ 1562954 w 1972999"/>
                      <a:gd name="connsiteY46" fmla="*/ 1775494 h 2382360"/>
                      <a:gd name="connsiteX47" fmla="*/ 1562954 w 1972999"/>
                      <a:gd name="connsiteY47" fmla="*/ 1800097 h 2382360"/>
                      <a:gd name="connsiteX48" fmla="*/ 1562954 w 1972999"/>
                      <a:gd name="connsiteY48" fmla="*/ 1800097 h 2382360"/>
                      <a:gd name="connsiteX49" fmla="*/ 443531 w 1972999"/>
                      <a:gd name="connsiteY49" fmla="*/ 1800097 h 2382360"/>
                      <a:gd name="connsiteX50" fmla="*/ 414828 w 1972999"/>
                      <a:gd name="connsiteY50" fmla="*/ 1800097 h 2382360"/>
                      <a:gd name="connsiteX51" fmla="*/ 414828 w 1972999"/>
                      <a:gd name="connsiteY51" fmla="*/ 1800097 h 2382360"/>
                      <a:gd name="connsiteX52" fmla="*/ 414828 w 1972999"/>
                      <a:gd name="connsiteY52" fmla="*/ 426446 h 2382360"/>
                      <a:gd name="connsiteX53" fmla="*/ 414828 w 1972999"/>
                      <a:gd name="connsiteY53" fmla="*/ 352638 h 2382360"/>
                      <a:gd name="connsiteX54" fmla="*/ 414828 w 1972999"/>
                      <a:gd name="connsiteY54" fmla="*/ 352638 h 2382360"/>
                      <a:gd name="connsiteX55" fmla="*/ 898681 w 1972999"/>
                      <a:gd name="connsiteY55" fmla="*/ 352638 h 2382360"/>
                      <a:gd name="connsiteX56" fmla="*/ 1300525 w 1972999"/>
                      <a:gd name="connsiteY56" fmla="*/ 352638 h 2382360"/>
                      <a:gd name="connsiteX0" fmla="*/ 1300525 w 1972999"/>
                      <a:gd name="connsiteY0" fmla="*/ 352638 h 2382360"/>
                      <a:gd name="connsiteX1" fmla="*/ 1304625 w 1972999"/>
                      <a:gd name="connsiteY1" fmla="*/ 90210 h 2382360"/>
                      <a:gd name="connsiteX2" fmla="*/ 1304625 w 1972999"/>
                      <a:gd name="connsiteY2" fmla="*/ 45105 h 2382360"/>
                      <a:gd name="connsiteX3" fmla="*/ 1304625 w 1972999"/>
                      <a:gd name="connsiteY3" fmla="*/ 45105 h 2382360"/>
                      <a:gd name="connsiteX4" fmla="*/ 300016 w 1972999"/>
                      <a:gd name="connsiteY4" fmla="*/ 45105 h 2382360"/>
                      <a:gd name="connsiteX5" fmla="*/ 683 w 1972999"/>
                      <a:gd name="connsiteY5" fmla="*/ 45105 h 2382360"/>
                      <a:gd name="connsiteX6" fmla="*/ 683 w 1972999"/>
                      <a:gd name="connsiteY6" fmla="*/ 45105 h 2382360"/>
                      <a:gd name="connsiteX7" fmla="*/ 4783 w 1972999"/>
                      <a:gd name="connsiteY7" fmla="*/ 385442 h 2382360"/>
                      <a:gd name="connsiteX8" fmla="*/ 4783 w 1972999"/>
                      <a:gd name="connsiteY8" fmla="*/ 1103020 h 2382360"/>
                      <a:gd name="connsiteX9" fmla="*/ 4782 w 1972999"/>
                      <a:gd name="connsiteY9" fmla="*/ 1422855 h 2382360"/>
                      <a:gd name="connsiteX10" fmla="*/ 683 w 1972999"/>
                      <a:gd name="connsiteY10" fmla="*/ 1590974 h 2382360"/>
                      <a:gd name="connsiteX11" fmla="*/ 8883 w 1972999"/>
                      <a:gd name="connsiteY11" fmla="*/ 1701686 h 2382360"/>
                      <a:gd name="connsiteX12" fmla="*/ 29387 w 1972999"/>
                      <a:gd name="connsiteY12" fmla="*/ 1804197 h 2382360"/>
                      <a:gd name="connsiteX13" fmla="*/ 37587 w 1972999"/>
                      <a:gd name="connsiteY13" fmla="*/ 1882106 h 2382360"/>
                      <a:gd name="connsiteX14" fmla="*/ 58089 w 1972999"/>
                      <a:gd name="connsiteY14" fmla="*/ 1939512 h 2382360"/>
                      <a:gd name="connsiteX15" fmla="*/ 152398 w 1972999"/>
                      <a:gd name="connsiteY15" fmla="*/ 2033822 h 2382360"/>
                      <a:gd name="connsiteX16" fmla="*/ 250810 w 1972999"/>
                      <a:gd name="connsiteY16" fmla="*/ 2111731 h 2382360"/>
                      <a:gd name="connsiteX17" fmla="*/ 328718 w 1972999"/>
                      <a:gd name="connsiteY17" fmla="*/ 2111731 h 2382360"/>
                      <a:gd name="connsiteX18" fmla="*/ 447632 w 1972999"/>
                      <a:gd name="connsiteY18" fmla="*/ 2111731 h 2382360"/>
                      <a:gd name="connsiteX19" fmla="*/ 1558853 w 1972999"/>
                      <a:gd name="connsiteY19" fmla="*/ 2115831 h 2382360"/>
                      <a:gd name="connsiteX20" fmla="*/ 1558853 w 1972999"/>
                      <a:gd name="connsiteY20" fmla="*/ 2115831 h 2382360"/>
                      <a:gd name="connsiteX21" fmla="*/ 1562954 w 1972999"/>
                      <a:gd name="connsiteY21" fmla="*/ 2251146 h 2382360"/>
                      <a:gd name="connsiteX22" fmla="*/ 1562954 w 1972999"/>
                      <a:gd name="connsiteY22" fmla="*/ 2365959 h 2382360"/>
                      <a:gd name="connsiteX23" fmla="*/ 1562954 w 1972999"/>
                      <a:gd name="connsiteY23" fmla="*/ 2382360 h 2382360"/>
                      <a:gd name="connsiteX24" fmla="*/ 1562954 w 1972999"/>
                      <a:gd name="connsiteY24" fmla="*/ 2382360 h 2382360"/>
                      <a:gd name="connsiteX25" fmla="*/ 1948396 w 1972999"/>
                      <a:gd name="connsiteY25" fmla="*/ 2382360 h 2382360"/>
                      <a:gd name="connsiteX26" fmla="*/ 1972999 w 1972999"/>
                      <a:gd name="connsiteY26" fmla="*/ 2382360 h 2382360"/>
                      <a:gd name="connsiteX27" fmla="*/ 1972999 w 1972999"/>
                      <a:gd name="connsiteY27" fmla="*/ 2382360 h 2382360"/>
                      <a:gd name="connsiteX28" fmla="*/ 1972999 w 1972999"/>
                      <a:gd name="connsiteY28" fmla="*/ 53306 h 2382360"/>
                      <a:gd name="connsiteX29" fmla="*/ 1972999 w 1972999"/>
                      <a:gd name="connsiteY29" fmla="*/ 0 h 2382360"/>
                      <a:gd name="connsiteX30" fmla="*/ 1972999 w 1972999"/>
                      <a:gd name="connsiteY30" fmla="*/ 0 h 2382360"/>
                      <a:gd name="connsiteX31" fmla="*/ 1579356 w 1972999"/>
                      <a:gd name="connsiteY31" fmla="*/ 0 h 2382360"/>
                      <a:gd name="connsiteX32" fmla="*/ 1558853 w 1972999"/>
                      <a:gd name="connsiteY32" fmla="*/ 0 h 2382360"/>
                      <a:gd name="connsiteX33" fmla="*/ 1558853 w 1972999"/>
                      <a:gd name="connsiteY33" fmla="*/ 0 h 2382360"/>
                      <a:gd name="connsiteX34" fmla="*/ 1562954 w 1972999"/>
                      <a:gd name="connsiteY34" fmla="*/ 828290 h 2382360"/>
                      <a:gd name="connsiteX35" fmla="*/ 1562954 w 1972999"/>
                      <a:gd name="connsiteY35" fmla="*/ 869295 h 2382360"/>
                      <a:gd name="connsiteX36" fmla="*/ 1521949 w 1972999"/>
                      <a:gd name="connsiteY36" fmla="*/ 869295 h 2382360"/>
                      <a:gd name="connsiteX37" fmla="*/ 972489 w 1972999"/>
                      <a:gd name="connsiteY37" fmla="*/ 873395 h 2382360"/>
                      <a:gd name="connsiteX38" fmla="*/ 943786 w 1972999"/>
                      <a:gd name="connsiteY38" fmla="*/ 873395 h 2382360"/>
                      <a:gd name="connsiteX39" fmla="*/ 943786 w 1972999"/>
                      <a:gd name="connsiteY39" fmla="*/ 873395 h 2382360"/>
                      <a:gd name="connsiteX40" fmla="*/ 943786 w 1972999"/>
                      <a:gd name="connsiteY40" fmla="*/ 1160427 h 2382360"/>
                      <a:gd name="connsiteX41" fmla="*/ 943786 w 1972999"/>
                      <a:gd name="connsiteY41" fmla="*/ 1160427 h 2382360"/>
                      <a:gd name="connsiteX42" fmla="*/ 943786 w 1972999"/>
                      <a:gd name="connsiteY42" fmla="*/ 1172728 h 2382360"/>
                      <a:gd name="connsiteX43" fmla="*/ 943786 w 1972999"/>
                      <a:gd name="connsiteY43" fmla="*/ 1172728 h 2382360"/>
                      <a:gd name="connsiteX44" fmla="*/ 1538351 w 1972999"/>
                      <a:gd name="connsiteY44" fmla="*/ 1176828 h 2382360"/>
                      <a:gd name="connsiteX45" fmla="*/ 1558853 w 1972999"/>
                      <a:gd name="connsiteY45" fmla="*/ 1176828 h 2382360"/>
                      <a:gd name="connsiteX46" fmla="*/ 1558853 w 1972999"/>
                      <a:gd name="connsiteY46" fmla="*/ 1176828 h 2382360"/>
                      <a:gd name="connsiteX47" fmla="*/ 1562954 w 1972999"/>
                      <a:gd name="connsiteY47" fmla="*/ 1775494 h 2382360"/>
                      <a:gd name="connsiteX48" fmla="*/ 1562954 w 1972999"/>
                      <a:gd name="connsiteY48" fmla="*/ 1800097 h 2382360"/>
                      <a:gd name="connsiteX49" fmla="*/ 1562954 w 1972999"/>
                      <a:gd name="connsiteY49" fmla="*/ 1800097 h 2382360"/>
                      <a:gd name="connsiteX50" fmla="*/ 443531 w 1972999"/>
                      <a:gd name="connsiteY50" fmla="*/ 1800097 h 2382360"/>
                      <a:gd name="connsiteX51" fmla="*/ 414828 w 1972999"/>
                      <a:gd name="connsiteY51" fmla="*/ 1800097 h 2382360"/>
                      <a:gd name="connsiteX52" fmla="*/ 414828 w 1972999"/>
                      <a:gd name="connsiteY52" fmla="*/ 1800097 h 2382360"/>
                      <a:gd name="connsiteX53" fmla="*/ 414828 w 1972999"/>
                      <a:gd name="connsiteY53" fmla="*/ 426446 h 2382360"/>
                      <a:gd name="connsiteX54" fmla="*/ 414828 w 1972999"/>
                      <a:gd name="connsiteY54" fmla="*/ 352638 h 2382360"/>
                      <a:gd name="connsiteX55" fmla="*/ 414828 w 1972999"/>
                      <a:gd name="connsiteY55" fmla="*/ 352638 h 2382360"/>
                      <a:gd name="connsiteX56" fmla="*/ 898681 w 1972999"/>
                      <a:gd name="connsiteY56" fmla="*/ 352638 h 2382360"/>
                      <a:gd name="connsiteX57" fmla="*/ 1300525 w 1972999"/>
                      <a:gd name="connsiteY57" fmla="*/ 352638 h 2382360"/>
                      <a:gd name="connsiteX0" fmla="*/ 1300525 w 1972999"/>
                      <a:gd name="connsiteY0" fmla="*/ 352638 h 2382360"/>
                      <a:gd name="connsiteX1" fmla="*/ 1304625 w 1972999"/>
                      <a:gd name="connsiteY1" fmla="*/ 90210 h 2382360"/>
                      <a:gd name="connsiteX2" fmla="*/ 1304625 w 1972999"/>
                      <a:gd name="connsiteY2" fmla="*/ 45105 h 2382360"/>
                      <a:gd name="connsiteX3" fmla="*/ 1304625 w 1972999"/>
                      <a:gd name="connsiteY3" fmla="*/ 45105 h 2382360"/>
                      <a:gd name="connsiteX4" fmla="*/ 300016 w 1972999"/>
                      <a:gd name="connsiteY4" fmla="*/ 45105 h 2382360"/>
                      <a:gd name="connsiteX5" fmla="*/ 683 w 1972999"/>
                      <a:gd name="connsiteY5" fmla="*/ 45105 h 2382360"/>
                      <a:gd name="connsiteX6" fmla="*/ 683 w 1972999"/>
                      <a:gd name="connsiteY6" fmla="*/ 45105 h 2382360"/>
                      <a:gd name="connsiteX7" fmla="*/ 4783 w 1972999"/>
                      <a:gd name="connsiteY7" fmla="*/ 385442 h 2382360"/>
                      <a:gd name="connsiteX8" fmla="*/ 4783 w 1972999"/>
                      <a:gd name="connsiteY8" fmla="*/ 1103020 h 2382360"/>
                      <a:gd name="connsiteX9" fmla="*/ 4782 w 1972999"/>
                      <a:gd name="connsiteY9" fmla="*/ 1422855 h 2382360"/>
                      <a:gd name="connsiteX10" fmla="*/ 683 w 1972999"/>
                      <a:gd name="connsiteY10" fmla="*/ 1590974 h 2382360"/>
                      <a:gd name="connsiteX11" fmla="*/ 8883 w 1972999"/>
                      <a:gd name="connsiteY11" fmla="*/ 1701686 h 2382360"/>
                      <a:gd name="connsiteX12" fmla="*/ 29387 w 1972999"/>
                      <a:gd name="connsiteY12" fmla="*/ 1804197 h 2382360"/>
                      <a:gd name="connsiteX13" fmla="*/ 37587 w 1972999"/>
                      <a:gd name="connsiteY13" fmla="*/ 1882106 h 2382360"/>
                      <a:gd name="connsiteX14" fmla="*/ 58089 w 1972999"/>
                      <a:gd name="connsiteY14" fmla="*/ 1939512 h 2382360"/>
                      <a:gd name="connsiteX15" fmla="*/ 152398 w 1972999"/>
                      <a:gd name="connsiteY15" fmla="*/ 2033822 h 2382360"/>
                      <a:gd name="connsiteX16" fmla="*/ 250810 w 1972999"/>
                      <a:gd name="connsiteY16" fmla="*/ 2111731 h 2382360"/>
                      <a:gd name="connsiteX17" fmla="*/ 328718 w 1972999"/>
                      <a:gd name="connsiteY17" fmla="*/ 2111731 h 2382360"/>
                      <a:gd name="connsiteX18" fmla="*/ 447632 w 1972999"/>
                      <a:gd name="connsiteY18" fmla="*/ 2111731 h 2382360"/>
                      <a:gd name="connsiteX19" fmla="*/ 1558853 w 1972999"/>
                      <a:gd name="connsiteY19" fmla="*/ 2115831 h 2382360"/>
                      <a:gd name="connsiteX20" fmla="*/ 1558853 w 1972999"/>
                      <a:gd name="connsiteY20" fmla="*/ 2115831 h 2382360"/>
                      <a:gd name="connsiteX21" fmla="*/ 1562954 w 1972999"/>
                      <a:gd name="connsiteY21" fmla="*/ 2251146 h 2382360"/>
                      <a:gd name="connsiteX22" fmla="*/ 1562954 w 1972999"/>
                      <a:gd name="connsiteY22" fmla="*/ 2365959 h 2382360"/>
                      <a:gd name="connsiteX23" fmla="*/ 1562954 w 1972999"/>
                      <a:gd name="connsiteY23" fmla="*/ 2382360 h 2382360"/>
                      <a:gd name="connsiteX24" fmla="*/ 1562954 w 1972999"/>
                      <a:gd name="connsiteY24" fmla="*/ 2382360 h 2382360"/>
                      <a:gd name="connsiteX25" fmla="*/ 1948396 w 1972999"/>
                      <a:gd name="connsiteY25" fmla="*/ 2382360 h 2382360"/>
                      <a:gd name="connsiteX26" fmla="*/ 1972999 w 1972999"/>
                      <a:gd name="connsiteY26" fmla="*/ 2382360 h 2382360"/>
                      <a:gd name="connsiteX27" fmla="*/ 1972999 w 1972999"/>
                      <a:gd name="connsiteY27" fmla="*/ 2382360 h 2382360"/>
                      <a:gd name="connsiteX28" fmla="*/ 1972999 w 1972999"/>
                      <a:gd name="connsiteY28" fmla="*/ 53306 h 2382360"/>
                      <a:gd name="connsiteX29" fmla="*/ 1972999 w 1972999"/>
                      <a:gd name="connsiteY29" fmla="*/ 0 h 2382360"/>
                      <a:gd name="connsiteX30" fmla="*/ 1972999 w 1972999"/>
                      <a:gd name="connsiteY30" fmla="*/ 0 h 2382360"/>
                      <a:gd name="connsiteX31" fmla="*/ 1579356 w 1972999"/>
                      <a:gd name="connsiteY31" fmla="*/ 0 h 2382360"/>
                      <a:gd name="connsiteX32" fmla="*/ 1558853 w 1972999"/>
                      <a:gd name="connsiteY32" fmla="*/ 0 h 2382360"/>
                      <a:gd name="connsiteX33" fmla="*/ 1558853 w 1972999"/>
                      <a:gd name="connsiteY33" fmla="*/ 0 h 2382360"/>
                      <a:gd name="connsiteX34" fmla="*/ 1562954 w 1972999"/>
                      <a:gd name="connsiteY34" fmla="*/ 828290 h 2382360"/>
                      <a:gd name="connsiteX35" fmla="*/ 1562954 w 1972999"/>
                      <a:gd name="connsiteY35" fmla="*/ 869295 h 2382360"/>
                      <a:gd name="connsiteX36" fmla="*/ 1521949 w 1972999"/>
                      <a:gd name="connsiteY36" fmla="*/ 869295 h 2382360"/>
                      <a:gd name="connsiteX37" fmla="*/ 972489 w 1972999"/>
                      <a:gd name="connsiteY37" fmla="*/ 873395 h 2382360"/>
                      <a:gd name="connsiteX38" fmla="*/ 943786 w 1972999"/>
                      <a:gd name="connsiteY38" fmla="*/ 873395 h 2382360"/>
                      <a:gd name="connsiteX39" fmla="*/ 943786 w 1972999"/>
                      <a:gd name="connsiteY39" fmla="*/ 873395 h 2382360"/>
                      <a:gd name="connsiteX40" fmla="*/ 943786 w 1972999"/>
                      <a:gd name="connsiteY40" fmla="*/ 1160427 h 2382360"/>
                      <a:gd name="connsiteX41" fmla="*/ 943786 w 1972999"/>
                      <a:gd name="connsiteY41" fmla="*/ 1160427 h 2382360"/>
                      <a:gd name="connsiteX42" fmla="*/ 943786 w 1972999"/>
                      <a:gd name="connsiteY42" fmla="*/ 1172728 h 2382360"/>
                      <a:gd name="connsiteX43" fmla="*/ 943786 w 1972999"/>
                      <a:gd name="connsiteY43" fmla="*/ 1172728 h 2382360"/>
                      <a:gd name="connsiteX44" fmla="*/ 1538351 w 1972999"/>
                      <a:gd name="connsiteY44" fmla="*/ 1176828 h 2382360"/>
                      <a:gd name="connsiteX45" fmla="*/ 1558853 w 1972999"/>
                      <a:gd name="connsiteY45" fmla="*/ 1176828 h 2382360"/>
                      <a:gd name="connsiteX46" fmla="*/ 1558853 w 1972999"/>
                      <a:gd name="connsiteY46" fmla="*/ 1176828 h 2382360"/>
                      <a:gd name="connsiteX47" fmla="*/ 1562954 w 1972999"/>
                      <a:gd name="connsiteY47" fmla="*/ 1775494 h 2382360"/>
                      <a:gd name="connsiteX48" fmla="*/ 1562954 w 1972999"/>
                      <a:gd name="connsiteY48" fmla="*/ 1800097 h 2382360"/>
                      <a:gd name="connsiteX49" fmla="*/ 1562954 w 1972999"/>
                      <a:gd name="connsiteY49" fmla="*/ 1800097 h 2382360"/>
                      <a:gd name="connsiteX50" fmla="*/ 443531 w 1972999"/>
                      <a:gd name="connsiteY50" fmla="*/ 1800097 h 2382360"/>
                      <a:gd name="connsiteX51" fmla="*/ 414828 w 1972999"/>
                      <a:gd name="connsiteY51" fmla="*/ 1800097 h 2382360"/>
                      <a:gd name="connsiteX52" fmla="*/ 414828 w 1972999"/>
                      <a:gd name="connsiteY52" fmla="*/ 1800097 h 2382360"/>
                      <a:gd name="connsiteX53" fmla="*/ 414828 w 1972999"/>
                      <a:gd name="connsiteY53" fmla="*/ 426446 h 2382360"/>
                      <a:gd name="connsiteX54" fmla="*/ 414828 w 1972999"/>
                      <a:gd name="connsiteY54" fmla="*/ 352638 h 2382360"/>
                      <a:gd name="connsiteX55" fmla="*/ 414828 w 1972999"/>
                      <a:gd name="connsiteY55" fmla="*/ 352638 h 2382360"/>
                      <a:gd name="connsiteX56" fmla="*/ 898681 w 1972999"/>
                      <a:gd name="connsiteY56" fmla="*/ 352638 h 2382360"/>
                      <a:gd name="connsiteX57" fmla="*/ 1300525 w 1972999"/>
                      <a:gd name="connsiteY57" fmla="*/ 352638 h 2382360"/>
                      <a:gd name="connsiteX0" fmla="*/ 1300525 w 1972999"/>
                      <a:gd name="connsiteY0" fmla="*/ 352638 h 2382360"/>
                      <a:gd name="connsiteX1" fmla="*/ 1304625 w 1972999"/>
                      <a:gd name="connsiteY1" fmla="*/ 90210 h 2382360"/>
                      <a:gd name="connsiteX2" fmla="*/ 1304625 w 1972999"/>
                      <a:gd name="connsiteY2" fmla="*/ 45105 h 2382360"/>
                      <a:gd name="connsiteX3" fmla="*/ 1304625 w 1972999"/>
                      <a:gd name="connsiteY3" fmla="*/ 45105 h 2382360"/>
                      <a:gd name="connsiteX4" fmla="*/ 300016 w 1972999"/>
                      <a:gd name="connsiteY4" fmla="*/ 45105 h 2382360"/>
                      <a:gd name="connsiteX5" fmla="*/ 683 w 1972999"/>
                      <a:gd name="connsiteY5" fmla="*/ 45105 h 2382360"/>
                      <a:gd name="connsiteX6" fmla="*/ 683 w 1972999"/>
                      <a:gd name="connsiteY6" fmla="*/ 45105 h 2382360"/>
                      <a:gd name="connsiteX7" fmla="*/ 4783 w 1972999"/>
                      <a:gd name="connsiteY7" fmla="*/ 385442 h 2382360"/>
                      <a:gd name="connsiteX8" fmla="*/ 4783 w 1972999"/>
                      <a:gd name="connsiteY8" fmla="*/ 1103020 h 2382360"/>
                      <a:gd name="connsiteX9" fmla="*/ 4782 w 1972999"/>
                      <a:gd name="connsiteY9" fmla="*/ 1422855 h 2382360"/>
                      <a:gd name="connsiteX10" fmla="*/ 683 w 1972999"/>
                      <a:gd name="connsiteY10" fmla="*/ 1590974 h 2382360"/>
                      <a:gd name="connsiteX11" fmla="*/ 8883 w 1972999"/>
                      <a:gd name="connsiteY11" fmla="*/ 1701686 h 2382360"/>
                      <a:gd name="connsiteX12" fmla="*/ 8885 w 1972999"/>
                      <a:gd name="connsiteY12" fmla="*/ 1804197 h 2382360"/>
                      <a:gd name="connsiteX13" fmla="*/ 37587 w 1972999"/>
                      <a:gd name="connsiteY13" fmla="*/ 1882106 h 2382360"/>
                      <a:gd name="connsiteX14" fmla="*/ 58089 w 1972999"/>
                      <a:gd name="connsiteY14" fmla="*/ 1939512 h 2382360"/>
                      <a:gd name="connsiteX15" fmla="*/ 152398 w 1972999"/>
                      <a:gd name="connsiteY15" fmla="*/ 2033822 h 2382360"/>
                      <a:gd name="connsiteX16" fmla="*/ 250810 w 1972999"/>
                      <a:gd name="connsiteY16" fmla="*/ 2111731 h 2382360"/>
                      <a:gd name="connsiteX17" fmla="*/ 328718 w 1972999"/>
                      <a:gd name="connsiteY17" fmla="*/ 2111731 h 2382360"/>
                      <a:gd name="connsiteX18" fmla="*/ 447632 w 1972999"/>
                      <a:gd name="connsiteY18" fmla="*/ 2111731 h 2382360"/>
                      <a:gd name="connsiteX19" fmla="*/ 1558853 w 1972999"/>
                      <a:gd name="connsiteY19" fmla="*/ 2115831 h 2382360"/>
                      <a:gd name="connsiteX20" fmla="*/ 1558853 w 1972999"/>
                      <a:gd name="connsiteY20" fmla="*/ 2115831 h 2382360"/>
                      <a:gd name="connsiteX21" fmla="*/ 1562954 w 1972999"/>
                      <a:gd name="connsiteY21" fmla="*/ 2251146 h 2382360"/>
                      <a:gd name="connsiteX22" fmla="*/ 1562954 w 1972999"/>
                      <a:gd name="connsiteY22" fmla="*/ 2365959 h 2382360"/>
                      <a:gd name="connsiteX23" fmla="*/ 1562954 w 1972999"/>
                      <a:gd name="connsiteY23" fmla="*/ 2382360 h 2382360"/>
                      <a:gd name="connsiteX24" fmla="*/ 1562954 w 1972999"/>
                      <a:gd name="connsiteY24" fmla="*/ 2382360 h 2382360"/>
                      <a:gd name="connsiteX25" fmla="*/ 1948396 w 1972999"/>
                      <a:gd name="connsiteY25" fmla="*/ 2382360 h 2382360"/>
                      <a:gd name="connsiteX26" fmla="*/ 1972999 w 1972999"/>
                      <a:gd name="connsiteY26" fmla="*/ 2382360 h 2382360"/>
                      <a:gd name="connsiteX27" fmla="*/ 1972999 w 1972999"/>
                      <a:gd name="connsiteY27" fmla="*/ 2382360 h 2382360"/>
                      <a:gd name="connsiteX28" fmla="*/ 1972999 w 1972999"/>
                      <a:gd name="connsiteY28" fmla="*/ 53306 h 2382360"/>
                      <a:gd name="connsiteX29" fmla="*/ 1972999 w 1972999"/>
                      <a:gd name="connsiteY29" fmla="*/ 0 h 2382360"/>
                      <a:gd name="connsiteX30" fmla="*/ 1972999 w 1972999"/>
                      <a:gd name="connsiteY30" fmla="*/ 0 h 2382360"/>
                      <a:gd name="connsiteX31" fmla="*/ 1579356 w 1972999"/>
                      <a:gd name="connsiteY31" fmla="*/ 0 h 2382360"/>
                      <a:gd name="connsiteX32" fmla="*/ 1558853 w 1972999"/>
                      <a:gd name="connsiteY32" fmla="*/ 0 h 2382360"/>
                      <a:gd name="connsiteX33" fmla="*/ 1558853 w 1972999"/>
                      <a:gd name="connsiteY33" fmla="*/ 0 h 2382360"/>
                      <a:gd name="connsiteX34" fmla="*/ 1562954 w 1972999"/>
                      <a:gd name="connsiteY34" fmla="*/ 828290 h 2382360"/>
                      <a:gd name="connsiteX35" fmla="*/ 1562954 w 1972999"/>
                      <a:gd name="connsiteY35" fmla="*/ 869295 h 2382360"/>
                      <a:gd name="connsiteX36" fmla="*/ 1521949 w 1972999"/>
                      <a:gd name="connsiteY36" fmla="*/ 869295 h 2382360"/>
                      <a:gd name="connsiteX37" fmla="*/ 972489 w 1972999"/>
                      <a:gd name="connsiteY37" fmla="*/ 873395 h 2382360"/>
                      <a:gd name="connsiteX38" fmla="*/ 943786 w 1972999"/>
                      <a:gd name="connsiteY38" fmla="*/ 873395 h 2382360"/>
                      <a:gd name="connsiteX39" fmla="*/ 943786 w 1972999"/>
                      <a:gd name="connsiteY39" fmla="*/ 873395 h 2382360"/>
                      <a:gd name="connsiteX40" fmla="*/ 943786 w 1972999"/>
                      <a:gd name="connsiteY40" fmla="*/ 1160427 h 2382360"/>
                      <a:gd name="connsiteX41" fmla="*/ 943786 w 1972999"/>
                      <a:gd name="connsiteY41" fmla="*/ 1160427 h 2382360"/>
                      <a:gd name="connsiteX42" fmla="*/ 943786 w 1972999"/>
                      <a:gd name="connsiteY42" fmla="*/ 1172728 h 2382360"/>
                      <a:gd name="connsiteX43" fmla="*/ 943786 w 1972999"/>
                      <a:gd name="connsiteY43" fmla="*/ 1172728 h 2382360"/>
                      <a:gd name="connsiteX44" fmla="*/ 1538351 w 1972999"/>
                      <a:gd name="connsiteY44" fmla="*/ 1176828 h 2382360"/>
                      <a:gd name="connsiteX45" fmla="*/ 1558853 w 1972999"/>
                      <a:gd name="connsiteY45" fmla="*/ 1176828 h 2382360"/>
                      <a:gd name="connsiteX46" fmla="*/ 1558853 w 1972999"/>
                      <a:gd name="connsiteY46" fmla="*/ 1176828 h 2382360"/>
                      <a:gd name="connsiteX47" fmla="*/ 1562954 w 1972999"/>
                      <a:gd name="connsiteY47" fmla="*/ 1775494 h 2382360"/>
                      <a:gd name="connsiteX48" fmla="*/ 1562954 w 1972999"/>
                      <a:gd name="connsiteY48" fmla="*/ 1800097 h 2382360"/>
                      <a:gd name="connsiteX49" fmla="*/ 1562954 w 1972999"/>
                      <a:gd name="connsiteY49" fmla="*/ 1800097 h 2382360"/>
                      <a:gd name="connsiteX50" fmla="*/ 443531 w 1972999"/>
                      <a:gd name="connsiteY50" fmla="*/ 1800097 h 2382360"/>
                      <a:gd name="connsiteX51" fmla="*/ 414828 w 1972999"/>
                      <a:gd name="connsiteY51" fmla="*/ 1800097 h 2382360"/>
                      <a:gd name="connsiteX52" fmla="*/ 414828 w 1972999"/>
                      <a:gd name="connsiteY52" fmla="*/ 1800097 h 2382360"/>
                      <a:gd name="connsiteX53" fmla="*/ 414828 w 1972999"/>
                      <a:gd name="connsiteY53" fmla="*/ 426446 h 2382360"/>
                      <a:gd name="connsiteX54" fmla="*/ 414828 w 1972999"/>
                      <a:gd name="connsiteY54" fmla="*/ 352638 h 2382360"/>
                      <a:gd name="connsiteX55" fmla="*/ 414828 w 1972999"/>
                      <a:gd name="connsiteY55" fmla="*/ 352638 h 2382360"/>
                      <a:gd name="connsiteX56" fmla="*/ 898681 w 1972999"/>
                      <a:gd name="connsiteY56" fmla="*/ 352638 h 2382360"/>
                      <a:gd name="connsiteX57" fmla="*/ 1300525 w 1972999"/>
                      <a:gd name="connsiteY57" fmla="*/ 352638 h 2382360"/>
                      <a:gd name="connsiteX0" fmla="*/ 1300525 w 1972999"/>
                      <a:gd name="connsiteY0" fmla="*/ 352638 h 2382360"/>
                      <a:gd name="connsiteX1" fmla="*/ 1304625 w 1972999"/>
                      <a:gd name="connsiteY1" fmla="*/ 90210 h 2382360"/>
                      <a:gd name="connsiteX2" fmla="*/ 1304625 w 1972999"/>
                      <a:gd name="connsiteY2" fmla="*/ 45105 h 2382360"/>
                      <a:gd name="connsiteX3" fmla="*/ 1304625 w 1972999"/>
                      <a:gd name="connsiteY3" fmla="*/ 45105 h 2382360"/>
                      <a:gd name="connsiteX4" fmla="*/ 300016 w 1972999"/>
                      <a:gd name="connsiteY4" fmla="*/ 45105 h 2382360"/>
                      <a:gd name="connsiteX5" fmla="*/ 683 w 1972999"/>
                      <a:gd name="connsiteY5" fmla="*/ 45105 h 2382360"/>
                      <a:gd name="connsiteX6" fmla="*/ 683 w 1972999"/>
                      <a:gd name="connsiteY6" fmla="*/ 45105 h 2382360"/>
                      <a:gd name="connsiteX7" fmla="*/ 4783 w 1972999"/>
                      <a:gd name="connsiteY7" fmla="*/ 385442 h 2382360"/>
                      <a:gd name="connsiteX8" fmla="*/ 4783 w 1972999"/>
                      <a:gd name="connsiteY8" fmla="*/ 1103020 h 2382360"/>
                      <a:gd name="connsiteX9" fmla="*/ 4782 w 1972999"/>
                      <a:gd name="connsiteY9" fmla="*/ 1422855 h 2382360"/>
                      <a:gd name="connsiteX10" fmla="*/ 683 w 1972999"/>
                      <a:gd name="connsiteY10" fmla="*/ 1590974 h 2382360"/>
                      <a:gd name="connsiteX11" fmla="*/ 8883 w 1972999"/>
                      <a:gd name="connsiteY11" fmla="*/ 1701686 h 2382360"/>
                      <a:gd name="connsiteX12" fmla="*/ 8885 w 1972999"/>
                      <a:gd name="connsiteY12" fmla="*/ 1804197 h 2382360"/>
                      <a:gd name="connsiteX13" fmla="*/ 17085 w 1972999"/>
                      <a:gd name="connsiteY13" fmla="*/ 1910809 h 2382360"/>
                      <a:gd name="connsiteX14" fmla="*/ 58089 w 1972999"/>
                      <a:gd name="connsiteY14" fmla="*/ 1939512 h 2382360"/>
                      <a:gd name="connsiteX15" fmla="*/ 152398 w 1972999"/>
                      <a:gd name="connsiteY15" fmla="*/ 2033822 h 2382360"/>
                      <a:gd name="connsiteX16" fmla="*/ 250810 w 1972999"/>
                      <a:gd name="connsiteY16" fmla="*/ 2111731 h 2382360"/>
                      <a:gd name="connsiteX17" fmla="*/ 328718 w 1972999"/>
                      <a:gd name="connsiteY17" fmla="*/ 2111731 h 2382360"/>
                      <a:gd name="connsiteX18" fmla="*/ 447632 w 1972999"/>
                      <a:gd name="connsiteY18" fmla="*/ 2111731 h 2382360"/>
                      <a:gd name="connsiteX19" fmla="*/ 1558853 w 1972999"/>
                      <a:gd name="connsiteY19" fmla="*/ 2115831 h 2382360"/>
                      <a:gd name="connsiteX20" fmla="*/ 1558853 w 1972999"/>
                      <a:gd name="connsiteY20" fmla="*/ 2115831 h 2382360"/>
                      <a:gd name="connsiteX21" fmla="*/ 1562954 w 1972999"/>
                      <a:gd name="connsiteY21" fmla="*/ 2251146 h 2382360"/>
                      <a:gd name="connsiteX22" fmla="*/ 1562954 w 1972999"/>
                      <a:gd name="connsiteY22" fmla="*/ 2365959 h 2382360"/>
                      <a:gd name="connsiteX23" fmla="*/ 1562954 w 1972999"/>
                      <a:gd name="connsiteY23" fmla="*/ 2382360 h 2382360"/>
                      <a:gd name="connsiteX24" fmla="*/ 1562954 w 1972999"/>
                      <a:gd name="connsiteY24" fmla="*/ 2382360 h 2382360"/>
                      <a:gd name="connsiteX25" fmla="*/ 1948396 w 1972999"/>
                      <a:gd name="connsiteY25" fmla="*/ 2382360 h 2382360"/>
                      <a:gd name="connsiteX26" fmla="*/ 1972999 w 1972999"/>
                      <a:gd name="connsiteY26" fmla="*/ 2382360 h 2382360"/>
                      <a:gd name="connsiteX27" fmla="*/ 1972999 w 1972999"/>
                      <a:gd name="connsiteY27" fmla="*/ 2382360 h 2382360"/>
                      <a:gd name="connsiteX28" fmla="*/ 1972999 w 1972999"/>
                      <a:gd name="connsiteY28" fmla="*/ 53306 h 2382360"/>
                      <a:gd name="connsiteX29" fmla="*/ 1972999 w 1972999"/>
                      <a:gd name="connsiteY29" fmla="*/ 0 h 2382360"/>
                      <a:gd name="connsiteX30" fmla="*/ 1972999 w 1972999"/>
                      <a:gd name="connsiteY30" fmla="*/ 0 h 2382360"/>
                      <a:gd name="connsiteX31" fmla="*/ 1579356 w 1972999"/>
                      <a:gd name="connsiteY31" fmla="*/ 0 h 2382360"/>
                      <a:gd name="connsiteX32" fmla="*/ 1558853 w 1972999"/>
                      <a:gd name="connsiteY32" fmla="*/ 0 h 2382360"/>
                      <a:gd name="connsiteX33" fmla="*/ 1558853 w 1972999"/>
                      <a:gd name="connsiteY33" fmla="*/ 0 h 2382360"/>
                      <a:gd name="connsiteX34" fmla="*/ 1562954 w 1972999"/>
                      <a:gd name="connsiteY34" fmla="*/ 828290 h 2382360"/>
                      <a:gd name="connsiteX35" fmla="*/ 1562954 w 1972999"/>
                      <a:gd name="connsiteY35" fmla="*/ 869295 h 2382360"/>
                      <a:gd name="connsiteX36" fmla="*/ 1521949 w 1972999"/>
                      <a:gd name="connsiteY36" fmla="*/ 869295 h 2382360"/>
                      <a:gd name="connsiteX37" fmla="*/ 972489 w 1972999"/>
                      <a:gd name="connsiteY37" fmla="*/ 873395 h 2382360"/>
                      <a:gd name="connsiteX38" fmla="*/ 943786 w 1972999"/>
                      <a:gd name="connsiteY38" fmla="*/ 873395 h 2382360"/>
                      <a:gd name="connsiteX39" fmla="*/ 943786 w 1972999"/>
                      <a:gd name="connsiteY39" fmla="*/ 873395 h 2382360"/>
                      <a:gd name="connsiteX40" fmla="*/ 943786 w 1972999"/>
                      <a:gd name="connsiteY40" fmla="*/ 1160427 h 2382360"/>
                      <a:gd name="connsiteX41" fmla="*/ 943786 w 1972999"/>
                      <a:gd name="connsiteY41" fmla="*/ 1160427 h 2382360"/>
                      <a:gd name="connsiteX42" fmla="*/ 943786 w 1972999"/>
                      <a:gd name="connsiteY42" fmla="*/ 1172728 h 2382360"/>
                      <a:gd name="connsiteX43" fmla="*/ 943786 w 1972999"/>
                      <a:gd name="connsiteY43" fmla="*/ 1172728 h 2382360"/>
                      <a:gd name="connsiteX44" fmla="*/ 1538351 w 1972999"/>
                      <a:gd name="connsiteY44" fmla="*/ 1176828 h 2382360"/>
                      <a:gd name="connsiteX45" fmla="*/ 1558853 w 1972999"/>
                      <a:gd name="connsiteY45" fmla="*/ 1176828 h 2382360"/>
                      <a:gd name="connsiteX46" fmla="*/ 1558853 w 1972999"/>
                      <a:gd name="connsiteY46" fmla="*/ 1176828 h 2382360"/>
                      <a:gd name="connsiteX47" fmla="*/ 1562954 w 1972999"/>
                      <a:gd name="connsiteY47" fmla="*/ 1775494 h 2382360"/>
                      <a:gd name="connsiteX48" fmla="*/ 1562954 w 1972999"/>
                      <a:gd name="connsiteY48" fmla="*/ 1800097 h 2382360"/>
                      <a:gd name="connsiteX49" fmla="*/ 1562954 w 1972999"/>
                      <a:gd name="connsiteY49" fmla="*/ 1800097 h 2382360"/>
                      <a:gd name="connsiteX50" fmla="*/ 443531 w 1972999"/>
                      <a:gd name="connsiteY50" fmla="*/ 1800097 h 2382360"/>
                      <a:gd name="connsiteX51" fmla="*/ 414828 w 1972999"/>
                      <a:gd name="connsiteY51" fmla="*/ 1800097 h 2382360"/>
                      <a:gd name="connsiteX52" fmla="*/ 414828 w 1972999"/>
                      <a:gd name="connsiteY52" fmla="*/ 1800097 h 2382360"/>
                      <a:gd name="connsiteX53" fmla="*/ 414828 w 1972999"/>
                      <a:gd name="connsiteY53" fmla="*/ 426446 h 2382360"/>
                      <a:gd name="connsiteX54" fmla="*/ 414828 w 1972999"/>
                      <a:gd name="connsiteY54" fmla="*/ 352638 h 2382360"/>
                      <a:gd name="connsiteX55" fmla="*/ 414828 w 1972999"/>
                      <a:gd name="connsiteY55" fmla="*/ 352638 h 2382360"/>
                      <a:gd name="connsiteX56" fmla="*/ 898681 w 1972999"/>
                      <a:gd name="connsiteY56" fmla="*/ 352638 h 2382360"/>
                      <a:gd name="connsiteX57" fmla="*/ 1300525 w 1972999"/>
                      <a:gd name="connsiteY57" fmla="*/ 352638 h 2382360"/>
                      <a:gd name="connsiteX0" fmla="*/ 1300525 w 1972999"/>
                      <a:gd name="connsiteY0" fmla="*/ 352638 h 2382360"/>
                      <a:gd name="connsiteX1" fmla="*/ 1304625 w 1972999"/>
                      <a:gd name="connsiteY1" fmla="*/ 90210 h 2382360"/>
                      <a:gd name="connsiteX2" fmla="*/ 1304625 w 1972999"/>
                      <a:gd name="connsiteY2" fmla="*/ 45105 h 2382360"/>
                      <a:gd name="connsiteX3" fmla="*/ 1304625 w 1972999"/>
                      <a:gd name="connsiteY3" fmla="*/ 45105 h 2382360"/>
                      <a:gd name="connsiteX4" fmla="*/ 300016 w 1972999"/>
                      <a:gd name="connsiteY4" fmla="*/ 45105 h 2382360"/>
                      <a:gd name="connsiteX5" fmla="*/ 683 w 1972999"/>
                      <a:gd name="connsiteY5" fmla="*/ 45105 h 2382360"/>
                      <a:gd name="connsiteX6" fmla="*/ 683 w 1972999"/>
                      <a:gd name="connsiteY6" fmla="*/ 45105 h 2382360"/>
                      <a:gd name="connsiteX7" fmla="*/ 4783 w 1972999"/>
                      <a:gd name="connsiteY7" fmla="*/ 385442 h 2382360"/>
                      <a:gd name="connsiteX8" fmla="*/ 4783 w 1972999"/>
                      <a:gd name="connsiteY8" fmla="*/ 1103020 h 2382360"/>
                      <a:gd name="connsiteX9" fmla="*/ 4782 w 1972999"/>
                      <a:gd name="connsiteY9" fmla="*/ 1422855 h 2382360"/>
                      <a:gd name="connsiteX10" fmla="*/ 683 w 1972999"/>
                      <a:gd name="connsiteY10" fmla="*/ 1590974 h 2382360"/>
                      <a:gd name="connsiteX11" fmla="*/ 8883 w 1972999"/>
                      <a:gd name="connsiteY11" fmla="*/ 1701686 h 2382360"/>
                      <a:gd name="connsiteX12" fmla="*/ 8885 w 1972999"/>
                      <a:gd name="connsiteY12" fmla="*/ 1804197 h 2382360"/>
                      <a:gd name="connsiteX13" fmla="*/ 17085 w 1972999"/>
                      <a:gd name="connsiteY13" fmla="*/ 1910809 h 2382360"/>
                      <a:gd name="connsiteX14" fmla="*/ 66290 w 1972999"/>
                      <a:gd name="connsiteY14" fmla="*/ 1996919 h 2382360"/>
                      <a:gd name="connsiteX15" fmla="*/ 152398 w 1972999"/>
                      <a:gd name="connsiteY15" fmla="*/ 2033822 h 2382360"/>
                      <a:gd name="connsiteX16" fmla="*/ 250810 w 1972999"/>
                      <a:gd name="connsiteY16" fmla="*/ 2111731 h 2382360"/>
                      <a:gd name="connsiteX17" fmla="*/ 328718 w 1972999"/>
                      <a:gd name="connsiteY17" fmla="*/ 2111731 h 2382360"/>
                      <a:gd name="connsiteX18" fmla="*/ 447632 w 1972999"/>
                      <a:gd name="connsiteY18" fmla="*/ 2111731 h 2382360"/>
                      <a:gd name="connsiteX19" fmla="*/ 1558853 w 1972999"/>
                      <a:gd name="connsiteY19" fmla="*/ 2115831 h 2382360"/>
                      <a:gd name="connsiteX20" fmla="*/ 1558853 w 1972999"/>
                      <a:gd name="connsiteY20" fmla="*/ 2115831 h 2382360"/>
                      <a:gd name="connsiteX21" fmla="*/ 1562954 w 1972999"/>
                      <a:gd name="connsiteY21" fmla="*/ 2251146 h 2382360"/>
                      <a:gd name="connsiteX22" fmla="*/ 1562954 w 1972999"/>
                      <a:gd name="connsiteY22" fmla="*/ 2365959 h 2382360"/>
                      <a:gd name="connsiteX23" fmla="*/ 1562954 w 1972999"/>
                      <a:gd name="connsiteY23" fmla="*/ 2382360 h 2382360"/>
                      <a:gd name="connsiteX24" fmla="*/ 1562954 w 1972999"/>
                      <a:gd name="connsiteY24" fmla="*/ 2382360 h 2382360"/>
                      <a:gd name="connsiteX25" fmla="*/ 1948396 w 1972999"/>
                      <a:gd name="connsiteY25" fmla="*/ 2382360 h 2382360"/>
                      <a:gd name="connsiteX26" fmla="*/ 1972999 w 1972999"/>
                      <a:gd name="connsiteY26" fmla="*/ 2382360 h 2382360"/>
                      <a:gd name="connsiteX27" fmla="*/ 1972999 w 1972999"/>
                      <a:gd name="connsiteY27" fmla="*/ 2382360 h 2382360"/>
                      <a:gd name="connsiteX28" fmla="*/ 1972999 w 1972999"/>
                      <a:gd name="connsiteY28" fmla="*/ 53306 h 2382360"/>
                      <a:gd name="connsiteX29" fmla="*/ 1972999 w 1972999"/>
                      <a:gd name="connsiteY29" fmla="*/ 0 h 2382360"/>
                      <a:gd name="connsiteX30" fmla="*/ 1972999 w 1972999"/>
                      <a:gd name="connsiteY30" fmla="*/ 0 h 2382360"/>
                      <a:gd name="connsiteX31" fmla="*/ 1579356 w 1972999"/>
                      <a:gd name="connsiteY31" fmla="*/ 0 h 2382360"/>
                      <a:gd name="connsiteX32" fmla="*/ 1558853 w 1972999"/>
                      <a:gd name="connsiteY32" fmla="*/ 0 h 2382360"/>
                      <a:gd name="connsiteX33" fmla="*/ 1558853 w 1972999"/>
                      <a:gd name="connsiteY33" fmla="*/ 0 h 2382360"/>
                      <a:gd name="connsiteX34" fmla="*/ 1562954 w 1972999"/>
                      <a:gd name="connsiteY34" fmla="*/ 828290 h 2382360"/>
                      <a:gd name="connsiteX35" fmla="*/ 1562954 w 1972999"/>
                      <a:gd name="connsiteY35" fmla="*/ 869295 h 2382360"/>
                      <a:gd name="connsiteX36" fmla="*/ 1521949 w 1972999"/>
                      <a:gd name="connsiteY36" fmla="*/ 869295 h 2382360"/>
                      <a:gd name="connsiteX37" fmla="*/ 972489 w 1972999"/>
                      <a:gd name="connsiteY37" fmla="*/ 873395 h 2382360"/>
                      <a:gd name="connsiteX38" fmla="*/ 943786 w 1972999"/>
                      <a:gd name="connsiteY38" fmla="*/ 873395 h 2382360"/>
                      <a:gd name="connsiteX39" fmla="*/ 943786 w 1972999"/>
                      <a:gd name="connsiteY39" fmla="*/ 873395 h 2382360"/>
                      <a:gd name="connsiteX40" fmla="*/ 943786 w 1972999"/>
                      <a:gd name="connsiteY40" fmla="*/ 1160427 h 2382360"/>
                      <a:gd name="connsiteX41" fmla="*/ 943786 w 1972999"/>
                      <a:gd name="connsiteY41" fmla="*/ 1160427 h 2382360"/>
                      <a:gd name="connsiteX42" fmla="*/ 943786 w 1972999"/>
                      <a:gd name="connsiteY42" fmla="*/ 1172728 h 2382360"/>
                      <a:gd name="connsiteX43" fmla="*/ 943786 w 1972999"/>
                      <a:gd name="connsiteY43" fmla="*/ 1172728 h 2382360"/>
                      <a:gd name="connsiteX44" fmla="*/ 1538351 w 1972999"/>
                      <a:gd name="connsiteY44" fmla="*/ 1176828 h 2382360"/>
                      <a:gd name="connsiteX45" fmla="*/ 1558853 w 1972999"/>
                      <a:gd name="connsiteY45" fmla="*/ 1176828 h 2382360"/>
                      <a:gd name="connsiteX46" fmla="*/ 1558853 w 1972999"/>
                      <a:gd name="connsiteY46" fmla="*/ 1176828 h 2382360"/>
                      <a:gd name="connsiteX47" fmla="*/ 1562954 w 1972999"/>
                      <a:gd name="connsiteY47" fmla="*/ 1775494 h 2382360"/>
                      <a:gd name="connsiteX48" fmla="*/ 1562954 w 1972999"/>
                      <a:gd name="connsiteY48" fmla="*/ 1800097 h 2382360"/>
                      <a:gd name="connsiteX49" fmla="*/ 1562954 w 1972999"/>
                      <a:gd name="connsiteY49" fmla="*/ 1800097 h 2382360"/>
                      <a:gd name="connsiteX50" fmla="*/ 443531 w 1972999"/>
                      <a:gd name="connsiteY50" fmla="*/ 1800097 h 2382360"/>
                      <a:gd name="connsiteX51" fmla="*/ 414828 w 1972999"/>
                      <a:gd name="connsiteY51" fmla="*/ 1800097 h 2382360"/>
                      <a:gd name="connsiteX52" fmla="*/ 414828 w 1972999"/>
                      <a:gd name="connsiteY52" fmla="*/ 1800097 h 2382360"/>
                      <a:gd name="connsiteX53" fmla="*/ 414828 w 1972999"/>
                      <a:gd name="connsiteY53" fmla="*/ 426446 h 2382360"/>
                      <a:gd name="connsiteX54" fmla="*/ 414828 w 1972999"/>
                      <a:gd name="connsiteY54" fmla="*/ 352638 h 2382360"/>
                      <a:gd name="connsiteX55" fmla="*/ 414828 w 1972999"/>
                      <a:gd name="connsiteY55" fmla="*/ 352638 h 2382360"/>
                      <a:gd name="connsiteX56" fmla="*/ 898681 w 1972999"/>
                      <a:gd name="connsiteY56" fmla="*/ 352638 h 2382360"/>
                      <a:gd name="connsiteX57" fmla="*/ 1300525 w 1972999"/>
                      <a:gd name="connsiteY57" fmla="*/ 352638 h 2382360"/>
                      <a:gd name="connsiteX0" fmla="*/ 1300525 w 1972999"/>
                      <a:gd name="connsiteY0" fmla="*/ 352638 h 2382360"/>
                      <a:gd name="connsiteX1" fmla="*/ 1304625 w 1972999"/>
                      <a:gd name="connsiteY1" fmla="*/ 90210 h 2382360"/>
                      <a:gd name="connsiteX2" fmla="*/ 1304625 w 1972999"/>
                      <a:gd name="connsiteY2" fmla="*/ 45105 h 2382360"/>
                      <a:gd name="connsiteX3" fmla="*/ 1304625 w 1972999"/>
                      <a:gd name="connsiteY3" fmla="*/ 45105 h 2382360"/>
                      <a:gd name="connsiteX4" fmla="*/ 300016 w 1972999"/>
                      <a:gd name="connsiteY4" fmla="*/ 45105 h 2382360"/>
                      <a:gd name="connsiteX5" fmla="*/ 683 w 1972999"/>
                      <a:gd name="connsiteY5" fmla="*/ 45105 h 2382360"/>
                      <a:gd name="connsiteX6" fmla="*/ 683 w 1972999"/>
                      <a:gd name="connsiteY6" fmla="*/ 45105 h 2382360"/>
                      <a:gd name="connsiteX7" fmla="*/ 4783 w 1972999"/>
                      <a:gd name="connsiteY7" fmla="*/ 385442 h 2382360"/>
                      <a:gd name="connsiteX8" fmla="*/ 4783 w 1972999"/>
                      <a:gd name="connsiteY8" fmla="*/ 1103020 h 2382360"/>
                      <a:gd name="connsiteX9" fmla="*/ 4782 w 1972999"/>
                      <a:gd name="connsiteY9" fmla="*/ 1422855 h 2382360"/>
                      <a:gd name="connsiteX10" fmla="*/ 683 w 1972999"/>
                      <a:gd name="connsiteY10" fmla="*/ 1590974 h 2382360"/>
                      <a:gd name="connsiteX11" fmla="*/ 8883 w 1972999"/>
                      <a:gd name="connsiteY11" fmla="*/ 1701686 h 2382360"/>
                      <a:gd name="connsiteX12" fmla="*/ 8885 w 1972999"/>
                      <a:gd name="connsiteY12" fmla="*/ 1804197 h 2382360"/>
                      <a:gd name="connsiteX13" fmla="*/ 17085 w 1972999"/>
                      <a:gd name="connsiteY13" fmla="*/ 1910809 h 2382360"/>
                      <a:gd name="connsiteX14" fmla="*/ 66290 w 1972999"/>
                      <a:gd name="connsiteY14" fmla="*/ 1996919 h 2382360"/>
                      <a:gd name="connsiteX15" fmla="*/ 152398 w 1972999"/>
                      <a:gd name="connsiteY15" fmla="*/ 2078927 h 2382360"/>
                      <a:gd name="connsiteX16" fmla="*/ 250810 w 1972999"/>
                      <a:gd name="connsiteY16" fmla="*/ 2111731 h 2382360"/>
                      <a:gd name="connsiteX17" fmla="*/ 328718 w 1972999"/>
                      <a:gd name="connsiteY17" fmla="*/ 2111731 h 2382360"/>
                      <a:gd name="connsiteX18" fmla="*/ 447632 w 1972999"/>
                      <a:gd name="connsiteY18" fmla="*/ 2111731 h 2382360"/>
                      <a:gd name="connsiteX19" fmla="*/ 1558853 w 1972999"/>
                      <a:gd name="connsiteY19" fmla="*/ 2115831 h 2382360"/>
                      <a:gd name="connsiteX20" fmla="*/ 1558853 w 1972999"/>
                      <a:gd name="connsiteY20" fmla="*/ 2115831 h 2382360"/>
                      <a:gd name="connsiteX21" fmla="*/ 1562954 w 1972999"/>
                      <a:gd name="connsiteY21" fmla="*/ 2251146 h 2382360"/>
                      <a:gd name="connsiteX22" fmla="*/ 1562954 w 1972999"/>
                      <a:gd name="connsiteY22" fmla="*/ 2365959 h 2382360"/>
                      <a:gd name="connsiteX23" fmla="*/ 1562954 w 1972999"/>
                      <a:gd name="connsiteY23" fmla="*/ 2382360 h 2382360"/>
                      <a:gd name="connsiteX24" fmla="*/ 1562954 w 1972999"/>
                      <a:gd name="connsiteY24" fmla="*/ 2382360 h 2382360"/>
                      <a:gd name="connsiteX25" fmla="*/ 1948396 w 1972999"/>
                      <a:gd name="connsiteY25" fmla="*/ 2382360 h 2382360"/>
                      <a:gd name="connsiteX26" fmla="*/ 1972999 w 1972999"/>
                      <a:gd name="connsiteY26" fmla="*/ 2382360 h 2382360"/>
                      <a:gd name="connsiteX27" fmla="*/ 1972999 w 1972999"/>
                      <a:gd name="connsiteY27" fmla="*/ 2382360 h 2382360"/>
                      <a:gd name="connsiteX28" fmla="*/ 1972999 w 1972999"/>
                      <a:gd name="connsiteY28" fmla="*/ 53306 h 2382360"/>
                      <a:gd name="connsiteX29" fmla="*/ 1972999 w 1972999"/>
                      <a:gd name="connsiteY29" fmla="*/ 0 h 2382360"/>
                      <a:gd name="connsiteX30" fmla="*/ 1972999 w 1972999"/>
                      <a:gd name="connsiteY30" fmla="*/ 0 h 2382360"/>
                      <a:gd name="connsiteX31" fmla="*/ 1579356 w 1972999"/>
                      <a:gd name="connsiteY31" fmla="*/ 0 h 2382360"/>
                      <a:gd name="connsiteX32" fmla="*/ 1558853 w 1972999"/>
                      <a:gd name="connsiteY32" fmla="*/ 0 h 2382360"/>
                      <a:gd name="connsiteX33" fmla="*/ 1558853 w 1972999"/>
                      <a:gd name="connsiteY33" fmla="*/ 0 h 2382360"/>
                      <a:gd name="connsiteX34" fmla="*/ 1562954 w 1972999"/>
                      <a:gd name="connsiteY34" fmla="*/ 828290 h 2382360"/>
                      <a:gd name="connsiteX35" fmla="*/ 1562954 w 1972999"/>
                      <a:gd name="connsiteY35" fmla="*/ 869295 h 2382360"/>
                      <a:gd name="connsiteX36" fmla="*/ 1521949 w 1972999"/>
                      <a:gd name="connsiteY36" fmla="*/ 869295 h 2382360"/>
                      <a:gd name="connsiteX37" fmla="*/ 972489 w 1972999"/>
                      <a:gd name="connsiteY37" fmla="*/ 873395 h 2382360"/>
                      <a:gd name="connsiteX38" fmla="*/ 943786 w 1972999"/>
                      <a:gd name="connsiteY38" fmla="*/ 873395 h 2382360"/>
                      <a:gd name="connsiteX39" fmla="*/ 943786 w 1972999"/>
                      <a:gd name="connsiteY39" fmla="*/ 873395 h 2382360"/>
                      <a:gd name="connsiteX40" fmla="*/ 943786 w 1972999"/>
                      <a:gd name="connsiteY40" fmla="*/ 1160427 h 2382360"/>
                      <a:gd name="connsiteX41" fmla="*/ 943786 w 1972999"/>
                      <a:gd name="connsiteY41" fmla="*/ 1160427 h 2382360"/>
                      <a:gd name="connsiteX42" fmla="*/ 943786 w 1972999"/>
                      <a:gd name="connsiteY42" fmla="*/ 1172728 h 2382360"/>
                      <a:gd name="connsiteX43" fmla="*/ 943786 w 1972999"/>
                      <a:gd name="connsiteY43" fmla="*/ 1172728 h 2382360"/>
                      <a:gd name="connsiteX44" fmla="*/ 1538351 w 1972999"/>
                      <a:gd name="connsiteY44" fmla="*/ 1176828 h 2382360"/>
                      <a:gd name="connsiteX45" fmla="*/ 1558853 w 1972999"/>
                      <a:gd name="connsiteY45" fmla="*/ 1176828 h 2382360"/>
                      <a:gd name="connsiteX46" fmla="*/ 1558853 w 1972999"/>
                      <a:gd name="connsiteY46" fmla="*/ 1176828 h 2382360"/>
                      <a:gd name="connsiteX47" fmla="*/ 1562954 w 1972999"/>
                      <a:gd name="connsiteY47" fmla="*/ 1775494 h 2382360"/>
                      <a:gd name="connsiteX48" fmla="*/ 1562954 w 1972999"/>
                      <a:gd name="connsiteY48" fmla="*/ 1800097 h 2382360"/>
                      <a:gd name="connsiteX49" fmla="*/ 1562954 w 1972999"/>
                      <a:gd name="connsiteY49" fmla="*/ 1800097 h 2382360"/>
                      <a:gd name="connsiteX50" fmla="*/ 443531 w 1972999"/>
                      <a:gd name="connsiteY50" fmla="*/ 1800097 h 2382360"/>
                      <a:gd name="connsiteX51" fmla="*/ 414828 w 1972999"/>
                      <a:gd name="connsiteY51" fmla="*/ 1800097 h 2382360"/>
                      <a:gd name="connsiteX52" fmla="*/ 414828 w 1972999"/>
                      <a:gd name="connsiteY52" fmla="*/ 1800097 h 2382360"/>
                      <a:gd name="connsiteX53" fmla="*/ 414828 w 1972999"/>
                      <a:gd name="connsiteY53" fmla="*/ 426446 h 2382360"/>
                      <a:gd name="connsiteX54" fmla="*/ 414828 w 1972999"/>
                      <a:gd name="connsiteY54" fmla="*/ 352638 h 2382360"/>
                      <a:gd name="connsiteX55" fmla="*/ 414828 w 1972999"/>
                      <a:gd name="connsiteY55" fmla="*/ 352638 h 2382360"/>
                      <a:gd name="connsiteX56" fmla="*/ 898681 w 1972999"/>
                      <a:gd name="connsiteY56" fmla="*/ 352638 h 2382360"/>
                      <a:gd name="connsiteX57" fmla="*/ 1300525 w 1972999"/>
                      <a:gd name="connsiteY57" fmla="*/ 352638 h 2382360"/>
                      <a:gd name="connsiteX0" fmla="*/ 1299842 w 1972316"/>
                      <a:gd name="connsiteY0" fmla="*/ 352638 h 2382360"/>
                      <a:gd name="connsiteX1" fmla="*/ 1303942 w 1972316"/>
                      <a:gd name="connsiteY1" fmla="*/ 90210 h 2382360"/>
                      <a:gd name="connsiteX2" fmla="*/ 1303942 w 1972316"/>
                      <a:gd name="connsiteY2" fmla="*/ 45105 h 2382360"/>
                      <a:gd name="connsiteX3" fmla="*/ 1303942 w 1972316"/>
                      <a:gd name="connsiteY3" fmla="*/ 45105 h 2382360"/>
                      <a:gd name="connsiteX4" fmla="*/ 299333 w 1972316"/>
                      <a:gd name="connsiteY4" fmla="*/ 45105 h 2382360"/>
                      <a:gd name="connsiteX5" fmla="*/ 0 w 1972316"/>
                      <a:gd name="connsiteY5" fmla="*/ 45105 h 2382360"/>
                      <a:gd name="connsiteX6" fmla="*/ 0 w 1972316"/>
                      <a:gd name="connsiteY6" fmla="*/ 45105 h 2382360"/>
                      <a:gd name="connsiteX7" fmla="*/ 4100 w 1972316"/>
                      <a:gd name="connsiteY7" fmla="*/ 385442 h 2382360"/>
                      <a:gd name="connsiteX8" fmla="*/ 4100 w 1972316"/>
                      <a:gd name="connsiteY8" fmla="*/ 1103020 h 2382360"/>
                      <a:gd name="connsiteX9" fmla="*/ 4099 w 1972316"/>
                      <a:gd name="connsiteY9" fmla="*/ 1422855 h 2382360"/>
                      <a:gd name="connsiteX10" fmla="*/ 8200 w 1972316"/>
                      <a:gd name="connsiteY10" fmla="*/ 1496663 h 2382360"/>
                      <a:gd name="connsiteX11" fmla="*/ 0 w 1972316"/>
                      <a:gd name="connsiteY11" fmla="*/ 1590974 h 2382360"/>
                      <a:gd name="connsiteX12" fmla="*/ 8200 w 1972316"/>
                      <a:gd name="connsiteY12" fmla="*/ 1701686 h 2382360"/>
                      <a:gd name="connsiteX13" fmla="*/ 8202 w 1972316"/>
                      <a:gd name="connsiteY13" fmla="*/ 1804197 h 2382360"/>
                      <a:gd name="connsiteX14" fmla="*/ 16402 w 1972316"/>
                      <a:gd name="connsiteY14" fmla="*/ 1910809 h 2382360"/>
                      <a:gd name="connsiteX15" fmla="*/ 65607 w 1972316"/>
                      <a:gd name="connsiteY15" fmla="*/ 1996919 h 2382360"/>
                      <a:gd name="connsiteX16" fmla="*/ 151715 w 1972316"/>
                      <a:gd name="connsiteY16" fmla="*/ 2078927 h 2382360"/>
                      <a:gd name="connsiteX17" fmla="*/ 250127 w 1972316"/>
                      <a:gd name="connsiteY17" fmla="*/ 2111731 h 2382360"/>
                      <a:gd name="connsiteX18" fmla="*/ 328035 w 1972316"/>
                      <a:gd name="connsiteY18" fmla="*/ 2111731 h 2382360"/>
                      <a:gd name="connsiteX19" fmla="*/ 446949 w 1972316"/>
                      <a:gd name="connsiteY19" fmla="*/ 2111731 h 2382360"/>
                      <a:gd name="connsiteX20" fmla="*/ 1558170 w 1972316"/>
                      <a:gd name="connsiteY20" fmla="*/ 2115831 h 2382360"/>
                      <a:gd name="connsiteX21" fmla="*/ 1558170 w 1972316"/>
                      <a:gd name="connsiteY21" fmla="*/ 2115831 h 2382360"/>
                      <a:gd name="connsiteX22" fmla="*/ 1562271 w 1972316"/>
                      <a:gd name="connsiteY22" fmla="*/ 2251146 h 2382360"/>
                      <a:gd name="connsiteX23" fmla="*/ 1562271 w 1972316"/>
                      <a:gd name="connsiteY23" fmla="*/ 2365959 h 2382360"/>
                      <a:gd name="connsiteX24" fmla="*/ 1562271 w 1972316"/>
                      <a:gd name="connsiteY24" fmla="*/ 2382360 h 2382360"/>
                      <a:gd name="connsiteX25" fmla="*/ 1562271 w 1972316"/>
                      <a:gd name="connsiteY25" fmla="*/ 2382360 h 2382360"/>
                      <a:gd name="connsiteX26" fmla="*/ 1947713 w 1972316"/>
                      <a:gd name="connsiteY26" fmla="*/ 2382360 h 2382360"/>
                      <a:gd name="connsiteX27" fmla="*/ 1972316 w 1972316"/>
                      <a:gd name="connsiteY27" fmla="*/ 2382360 h 2382360"/>
                      <a:gd name="connsiteX28" fmla="*/ 1972316 w 1972316"/>
                      <a:gd name="connsiteY28" fmla="*/ 2382360 h 2382360"/>
                      <a:gd name="connsiteX29" fmla="*/ 1972316 w 1972316"/>
                      <a:gd name="connsiteY29" fmla="*/ 53306 h 2382360"/>
                      <a:gd name="connsiteX30" fmla="*/ 1972316 w 1972316"/>
                      <a:gd name="connsiteY30" fmla="*/ 0 h 2382360"/>
                      <a:gd name="connsiteX31" fmla="*/ 1972316 w 1972316"/>
                      <a:gd name="connsiteY31" fmla="*/ 0 h 2382360"/>
                      <a:gd name="connsiteX32" fmla="*/ 1578673 w 1972316"/>
                      <a:gd name="connsiteY32" fmla="*/ 0 h 2382360"/>
                      <a:gd name="connsiteX33" fmla="*/ 1558170 w 1972316"/>
                      <a:gd name="connsiteY33" fmla="*/ 0 h 2382360"/>
                      <a:gd name="connsiteX34" fmla="*/ 1558170 w 1972316"/>
                      <a:gd name="connsiteY34" fmla="*/ 0 h 2382360"/>
                      <a:gd name="connsiteX35" fmla="*/ 1562271 w 1972316"/>
                      <a:gd name="connsiteY35" fmla="*/ 828290 h 2382360"/>
                      <a:gd name="connsiteX36" fmla="*/ 1562271 w 1972316"/>
                      <a:gd name="connsiteY36" fmla="*/ 869295 h 2382360"/>
                      <a:gd name="connsiteX37" fmla="*/ 1521266 w 1972316"/>
                      <a:gd name="connsiteY37" fmla="*/ 869295 h 2382360"/>
                      <a:gd name="connsiteX38" fmla="*/ 971806 w 1972316"/>
                      <a:gd name="connsiteY38" fmla="*/ 873395 h 2382360"/>
                      <a:gd name="connsiteX39" fmla="*/ 943103 w 1972316"/>
                      <a:gd name="connsiteY39" fmla="*/ 873395 h 2382360"/>
                      <a:gd name="connsiteX40" fmla="*/ 943103 w 1972316"/>
                      <a:gd name="connsiteY40" fmla="*/ 873395 h 2382360"/>
                      <a:gd name="connsiteX41" fmla="*/ 943103 w 1972316"/>
                      <a:gd name="connsiteY41" fmla="*/ 1160427 h 2382360"/>
                      <a:gd name="connsiteX42" fmla="*/ 943103 w 1972316"/>
                      <a:gd name="connsiteY42" fmla="*/ 1160427 h 2382360"/>
                      <a:gd name="connsiteX43" fmla="*/ 943103 w 1972316"/>
                      <a:gd name="connsiteY43" fmla="*/ 1172728 h 2382360"/>
                      <a:gd name="connsiteX44" fmla="*/ 943103 w 1972316"/>
                      <a:gd name="connsiteY44" fmla="*/ 1172728 h 2382360"/>
                      <a:gd name="connsiteX45" fmla="*/ 1537668 w 1972316"/>
                      <a:gd name="connsiteY45" fmla="*/ 1176828 h 2382360"/>
                      <a:gd name="connsiteX46" fmla="*/ 1558170 w 1972316"/>
                      <a:gd name="connsiteY46" fmla="*/ 1176828 h 2382360"/>
                      <a:gd name="connsiteX47" fmla="*/ 1558170 w 1972316"/>
                      <a:gd name="connsiteY47" fmla="*/ 1176828 h 2382360"/>
                      <a:gd name="connsiteX48" fmla="*/ 1562271 w 1972316"/>
                      <a:gd name="connsiteY48" fmla="*/ 1775494 h 2382360"/>
                      <a:gd name="connsiteX49" fmla="*/ 1562271 w 1972316"/>
                      <a:gd name="connsiteY49" fmla="*/ 1800097 h 2382360"/>
                      <a:gd name="connsiteX50" fmla="*/ 1562271 w 1972316"/>
                      <a:gd name="connsiteY50" fmla="*/ 1800097 h 2382360"/>
                      <a:gd name="connsiteX51" fmla="*/ 442848 w 1972316"/>
                      <a:gd name="connsiteY51" fmla="*/ 1800097 h 2382360"/>
                      <a:gd name="connsiteX52" fmla="*/ 414145 w 1972316"/>
                      <a:gd name="connsiteY52" fmla="*/ 1800097 h 2382360"/>
                      <a:gd name="connsiteX53" fmla="*/ 414145 w 1972316"/>
                      <a:gd name="connsiteY53" fmla="*/ 1800097 h 2382360"/>
                      <a:gd name="connsiteX54" fmla="*/ 414145 w 1972316"/>
                      <a:gd name="connsiteY54" fmla="*/ 426446 h 2382360"/>
                      <a:gd name="connsiteX55" fmla="*/ 414145 w 1972316"/>
                      <a:gd name="connsiteY55" fmla="*/ 352638 h 2382360"/>
                      <a:gd name="connsiteX56" fmla="*/ 414145 w 1972316"/>
                      <a:gd name="connsiteY56" fmla="*/ 352638 h 2382360"/>
                      <a:gd name="connsiteX57" fmla="*/ 897998 w 1972316"/>
                      <a:gd name="connsiteY57" fmla="*/ 352638 h 2382360"/>
                      <a:gd name="connsiteX58" fmla="*/ 1299842 w 1972316"/>
                      <a:gd name="connsiteY58" fmla="*/ 352638 h 2382360"/>
                      <a:gd name="connsiteX0" fmla="*/ 1301209 w 1973683"/>
                      <a:gd name="connsiteY0" fmla="*/ 352638 h 2382360"/>
                      <a:gd name="connsiteX1" fmla="*/ 1305309 w 1973683"/>
                      <a:gd name="connsiteY1" fmla="*/ 90210 h 2382360"/>
                      <a:gd name="connsiteX2" fmla="*/ 1305309 w 1973683"/>
                      <a:gd name="connsiteY2" fmla="*/ 45105 h 2382360"/>
                      <a:gd name="connsiteX3" fmla="*/ 1305309 w 1973683"/>
                      <a:gd name="connsiteY3" fmla="*/ 45105 h 2382360"/>
                      <a:gd name="connsiteX4" fmla="*/ 300700 w 1973683"/>
                      <a:gd name="connsiteY4" fmla="*/ 45105 h 2382360"/>
                      <a:gd name="connsiteX5" fmla="*/ 1367 w 1973683"/>
                      <a:gd name="connsiteY5" fmla="*/ 45105 h 2382360"/>
                      <a:gd name="connsiteX6" fmla="*/ 1367 w 1973683"/>
                      <a:gd name="connsiteY6" fmla="*/ 45105 h 2382360"/>
                      <a:gd name="connsiteX7" fmla="*/ 5467 w 1973683"/>
                      <a:gd name="connsiteY7" fmla="*/ 385442 h 2382360"/>
                      <a:gd name="connsiteX8" fmla="*/ 5467 w 1973683"/>
                      <a:gd name="connsiteY8" fmla="*/ 1103020 h 2382360"/>
                      <a:gd name="connsiteX9" fmla="*/ 5466 w 1973683"/>
                      <a:gd name="connsiteY9" fmla="*/ 1422855 h 2382360"/>
                      <a:gd name="connsiteX10" fmla="*/ 1366 w 1973683"/>
                      <a:gd name="connsiteY10" fmla="*/ 1496663 h 2382360"/>
                      <a:gd name="connsiteX11" fmla="*/ 1367 w 1973683"/>
                      <a:gd name="connsiteY11" fmla="*/ 1590974 h 2382360"/>
                      <a:gd name="connsiteX12" fmla="*/ 9567 w 1973683"/>
                      <a:gd name="connsiteY12" fmla="*/ 1701686 h 2382360"/>
                      <a:gd name="connsiteX13" fmla="*/ 9569 w 1973683"/>
                      <a:gd name="connsiteY13" fmla="*/ 1804197 h 2382360"/>
                      <a:gd name="connsiteX14" fmla="*/ 17769 w 1973683"/>
                      <a:gd name="connsiteY14" fmla="*/ 1910809 h 2382360"/>
                      <a:gd name="connsiteX15" fmla="*/ 66974 w 1973683"/>
                      <a:gd name="connsiteY15" fmla="*/ 1996919 h 2382360"/>
                      <a:gd name="connsiteX16" fmla="*/ 153082 w 1973683"/>
                      <a:gd name="connsiteY16" fmla="*/ 2078927 h 2382360"/>
                      <a:gd name="connsiteX17" fmla="*/ 251494 w 1973683"/>
                      <a:gd name="connsiteY17" fmla="*/ 2111731 h 2382360"/>
                      <a:gd name="connsiteX18" fmla="*/ 329402 w 1973683"/>
                      <a:gd name="connsiteY18" fmla="*/ 2111731 h 2382360"/>
                      <a:gd name="connsiteX19" fmla="*/ 448316 w 1973683"/>
                      <a:gd name="connsiteY19" fmla="*/ 2111731 h 2382360"/>
                      <a:gd name="connsiteX20" fmla="*/ 1559537 w 1973683"/>
                      <a:gd name="connsiteY20" fmla="*/ 2115831 h 2382360"/>
                      <a:gd name="connsiteX21" fmla="*/ 1559537 w 1973683"/>
                      <a:gd name="connsiteY21" fmla="*/ 2115831 h 2382360"/>
                      <a:gd name="connsiteX22" fmla="*/ 1563638 w 1973683"/>
                      <a:gd name="connsiteY22" fmla="*/ 2251146 h 2382360"/>
                      <a:gd name="connsiteX23" fmla="*/ 1563638 w 1973683"/>
                      <a:gd name="connsiteY23" fmla="*/ 2365959 h 2382360"/>
                      <a:gd name="connsiteX24" fmla="*/ 1563638 w 1973683"/>
                      <a:gd name="connsiteY24" fmla="*/ 2382360 h 2382360"/>
                      <a:gd name="connsiteX25" fmla="*/ 1563638 w 1973683"/>
                      <a:gd name="connsiteY25" fmla="*/ 2382360 h 2382360"/>
                      <a:gd name="connsiteX26" fmla="*/ 1949080 w 1973683"/>
                      <a:gd name="connsiteY26" fmla="*/ 2382360 h 2382360"/>
                      <a:gd name="connsiteX27" fmla="*/ 1973683 w 1973683"/>
                      <a:gd name="connsiteY27" fmla="*/ 2382360 h 2382360"/>
                      <a:gd name="connsiteX28" fmla="*/ 1973683 w 1973683"/>
                      <a:gd name="connsiteY28" fmla="*/ 2382360 h 2382360"/>
                      <a:gd name="connsiteX29" fmla="*/ 1973683 w 1973683"/>
                      <a:gd name="connsiteY29" fmla="*/ 53306 h 2382360"/>
                      <a:gd name="connsiteX30" fmla="*/ 1973683 w 1973683"/>
                      <a:gd name="connsiteY30" fmla="*/ 0 h 2382360"/>
                      <a:gd name="connsiteX31" fmla="*/ 1973683 w 1973683"/>
                      <a:gd name="connsiteY31" fmla="*/ 0 h 2382360"/>
                      <a:gd name="connsiteX32" fmla="*/ 1580040 w 1973683"/>
                      <a:gd name="connsiteY32" fmla="*/ 0 h 2382360"/>
                      <a:gd name="connsiteX33" fmla="*/ 1559537 w 1973683"/>
                      <a:gd name="connsiteY33" fmla="*/ 0 h 2382360"/>
                      <a:gd name="connsiteX34" fmla="*/ 1559537 w 1973683"/>
                      <a:gd name="connsiteY34" fmla="*/ 0 h 2382360"/>
                      <a:gd name="connsiteX35" fmla="*/ 1563638 w 1973683"/>
                      <a:gd name="connsiteY35" fmla="*/ 828290 h 2382360"/>
                      <a:gd name="connsiteX36" fmla="*/ 1563638 w 1973683"/>
                      <a:gd name="connsiteY36" fmla="*/ 869295 h 2382360"/>
                      <a:gd name="connsiteX37" fmla="*/ 1522633 w 1973683"/>
                      <a:gd name="connsiteY37" fmla="*/ 869295 h 2382360"/>
                      <a:gd name="connsiteX38" fmla="*/ 973173 w 1973683"/>
                      <a:gd name="connsiteY38" fmla="*/ 873395 h 2382360"/>
                      <a:gd name="connsiteX39" fmla="*/ 944470 w 1973683"/>
                      <a:gd name="connsiteY39" fmla="*/ 873395 h 2382360"/>
                      <a:gd name="connsiteX40" fmla="*/ 944470 w 1973683"/>
                      <a:gd name="connsiteY40" fmla="*/ 873395 h 2382360"/>
                      <a:gd name="connsiteX41" fmla="*/ 944470 w 1973683"/>
                      <a:gd name="connsiteY41" fmla="*/ 1160427 h 2382360"/>
                      <a:gd name="connsiteX42" fmla="*/ 944470 w 1973683"/>
                      <a:gd name="connsiteY42" fmla="*/ 1160427 h 2382360"/>
                      <a:gd name="connsiteX43" fmla="*/ 944470 w 1973683"/>
                      <a:gd name="connsiteY43" fmla="*/ 1172728 h 2382360"/>
                      <a:gd name="connsiteX44" fmla="*/ 944470 w 1973683"/>
                      <a:gd name="connsiteY44" fmla="*/ 1172728 h 2382360"/>
                      <a:gd name="connsiteX45" fmla="*/ 1539035 w 1973683"/>
                      <a:gd name="connsiteY45" fmla="*/ 1176828 h 2382360"/>
                      <a:gd name="connsiteX46" fmla="*/ 1559537 w 1973683"/>
                      <a:gd name="connsiteY46" fmla="*/ 1176828 h 2382360"/>
                      <a:gd name="connsiteX47" fmla="*/ 1559537 w 1973683"/>
                      <a:gd name="connsiteY47" fmla="*/ 1176828 h 2382360"/>
                      <a:gd name="connsiteX48" fmla="*/ 1563638 w 1973683"/>
                      <a:gd name="connsiteY48" fmla="*/ 1775494 h 2382360"/>
                      <a:gd name="connsiteX49" fmla="*/ 1563638 w 1973683"/>
                      <a:gd name="connsiteY49" fmla="*/ 1800097 h 2382360"/>
                      <a:gd name="connsiteX50" fmla="*/ 1563638 w 1973683"/>
                      <a:gd name="connsiteY50" fmla="*/ 1800097 h 2382360"/>
                      <a:gd name="connsiteX51" fmla="*/ 444215 w 1973683"/>
                      <a:gd name="connsiteY51" fmla="*/ 1800097 h 2382360"/>
                      <a:gd name="connsiteX52" fmla="*/ 415512 w 1973683"/>
                      <a:gd name="connsiteY52" fmla="*/ 1800097 h 2382360"/>
                      <a:gd name="connsiteX53" fmla="*/ 415512 w 1973683"/>
                      <a:gd name="connsiteY53" fmla="*/ 1800097 h 2382360"/>
                      <a:gd name="connsiteX54" fmla="*/ 415512 w 1973683"/>
                      <a:gd name="connsiteY54" fmla="*/ 426446 h 2382360"/>
                      <a:gd name="connsiteX55" fmla="*/ 415512 w 1973683"/>
                      <a:gd name="connsiteY55" fmla="*/ 352638 h 2382360"/>
                      <a:gd name="connsiteX56" fmla="*/ 415512 w 1973683"/>
                      <a:gd name="connsiteY56" fmla="*/ 352638 h 2382360"/>
                      <a:gd name="connsiteX57" fmla="*/ 899365 w 1973683"/>
                      <a:gd name="connsiteY57" fmla="*/ 352638 h 2382360"/>
                      <a:gd name="connsiteX58" fmla="*/ 1301209 w 1973683"/>
                      <a:gd name="connsiteY58" fmla="*/ 352638 h 2382360"/>
                      <a:gd name="connsiteX0" fmla="*/ 1301210 w 1973684"/>
                      <a:gd name="connsiteY0" fmla="*/ 352638 h 2382360"/>
                      <a:gd name="connsiteX1" fmla="*/ 1305310 w 1973684"/>
                      <a:gd name="connsiteY1" fmla="*/ 90210 h 2382360"/>
                      <a:gd name="connsiteX2" fmla="*/ 1305310 w 1973684"/>
                      <a:gd name="connsiteY2" fmla="*/ 45105 h 2382360"/>
                      <a:gd name="connsiteX3" fmla="*/ 1305310 w 1973684"/>
                      <a:gd name="connsiteY3" fmla="*/ 45105 h 2382360"/>
                      <a:gd name="connsiteX4" fmla="*/ 300701 w 1973684"/>
                      <a:gd name="connsiteY4" fmla="*/ 45105 h 2382360"/>
                      <a:gd name="connsiteX5" fmla="*/ 1368 w 1973684"/>
                      <a:gd name="connsiteY5" fmla="*/ 45105 h 2382360"/>
                      <a:gd name="connsiteX6" fmla="*/ 1368 w 1973684"/>
                      <a:gd name="connsiteY6" fmla="*/ 45105 h 2382360"/>
                      <a:gd name="connsiteX7" fmla="*/ 5468 w 1973684"/>
                      <a:gd name="connsiteY7" fmla="*/ 385442 h 2382360"/>
                      <a:gd name="connsiteX8" fmla="*/ 5468 w 1973684"/>
                      <a:gd name="connsiteY8" fmla="*/ 1103020 h 2382360"/>
                      <a:gd name="connsiteX9" fmla="*/ 5467 w 1973684"/>
                      <a:gd name="connsiteY9" fmla="*/ 1422855 h 2382360"/>
                      <a:gd name="connsiteX10" fmla="*/ 1367 w 1973684"/>
                      <a:gd name="connsiteY10" fmla="*/ 1496663 h 2382360"/>
                      <a:gd name="connsiteX11" fmla="*/ 1368 w 1973684"/>
                      <a:gd name="connsiteY11" fmla="*/ 1590974 h 2382360"/>
                      <a:gd name="connsiteX12" fmla="*/ 1367 w 1973684"/>
                      <a:gd name="connsiteY12" fmla="*/ 1713987 h 2382360"/>
                      <a:gd name="connsiteX13" fmla="*/ 9570 w 1973684"/>
                      <a:gd name="connsiteY13" fmla="*/ 1804197 h 2382360"/>
                      <a:gd name="connsiteX14" fmla="*/ 17770 w 1973684"/>
                      <a:gd name="connsiteY14" fmla="*/ 1910809 h 2382360"/>
                      <a:gd name="connsiteX15" fmla="*/ 66975 w 1973684"/>
                      <a:gd name="connsiteY15" fmla="*/ 1996919 h 2382360"/>
                      <a:gd name="connsiteX16" fmla="*/ 153083 w 1973684"/>
                      <a:gd name="connsiteY16" fmla="*/ 2078927 h 2382360"/>
                      <a:gd name="connsiteX17" fmla="*/ 251495 w 1973684"/>
                      <a:gd name="connsiteY17" fmla="*/ 2111731 h 2382360"/>
                      <a:gd name="connsiteX18" fmla="*/ 329403 w 1973684"/>
                      <a:gd name="connsiteY18" fmla="*/ 2111731 h 2382360"/>
                      <a:gd name="connsiteX19" fmla="*/ 448317 w 1973684"/>
                      <a:gd name="connsiteY19" fmla="*/ 2111731 h 2382360"/>
                      <a:gd name="connsiteX20" fmla="*/ 1559538 w 1973684"/>
                      <a:gd name="connsiteY20" fmla="*/ 2115831 h 2382360"/>
                      <a:gd name="connsiteX21" fmla="*/ 1559538 w 1973684"/>
                      <a:gd name="connsiteY21" fmla="*/ 2115831 h 2382360"/>
                      <a:gd name="connsiteX22" fmla="*/ 1563639 w 1973684"/>
                      <a:gd name="connsiteY22" fmla="*/ 2251146 h 2382360"/>
                      <a:gd name="connsiteX23" fmla="*/ 1563639 w 1973684"/>
                      <a:gd name="connsiteY23" fmla="*/ 2365959 h 2382360"/>
                      <a:gd name="connsiteX24" fmla="*/ 1563639 w 1973684"/>
                      <a:gd name="connsiteY24" fmla="*/ 2382360 h 2382360"/>
                      <a:gd name="connsiteX25" fmla="*/ 1563639 w 1973684"/>
                      <a:gd name="connsiteY25" fmla="*/ 2382360 h 2382360"/>
                      <a:gd name="connsiteX26" fmla="*/ 1949081 w 1973684"/>
                      <a:gd name="connsiteY26" fmla="*/ 2382360 h 2382360"/>
                      <a:gd name="connsiteX27" fmla="*/ 1973684 w 1973684"/>
                      <a:gd name="connsiteY27" fmla="*/ 2382360 h 2382360"/>
                      <a:gd name="connsiteX28" fmla="*/ 1973684 w 1973684"/>
                      <a:gd name="connsiteY28" fmla="*/ 2382360 h 2382360"/>
                      <a:gd name="connsiteX29" fmla="*/ 1973684 w 1973684"/>
                      <a:gd name="connsiteY29" fmla="*/ 53306 h 2382360"/>
                      <a:gd name="connsiteX30" fmla="*/ 1973684 w 1973684"/>
                      <a:gd name="connsiteY30" fmla="*/ 0 h 2382360"/>
                      <a:gd name="connsiteX31" fmla="*/ 1973684 w 1973684"/>
                      <a:gd name="connsiteY31" fmla="*/ 0 h 2382360"/>
                      <a:gd name="connsiteX32" fmla="*/ 1580041 w 1973684"/>
                      <a:gd name="connsiteY32" fmla="*/ 0 h 2382360"/>
                      <a:gd name="connsiteX33" fmla="*/ 1559538 w 1973684"/>
                      <a:gd name="connsiteY33" fmla="*/ 0 h 2382360"/>
                      <a:gd name="connsiteX34" fmla="*/ 1559538 w 1973684"/>
                      <a:gd name="connsiteY34" fmla="*/ 0 h 2382360"/>
                      <a:gd name="connsiteX35" fmla="*/ 1563639 w 1973684"/>
                      <a:gd name="connsiteY35" fmla="*/ 828290 h 2382360"/>
                      <a:gd name="connsiteX36" fmla="*/ 1563639 w 1973684"/>
                      <a:gd name="connsiteY36" fmla="*/ 869295 h 2382360"/>
                      <a:gd name="connsiteX37" fmla="*/ 1522634 w 1973684"/>
                      <a:gd name="connsiteY37" fmla="*/ 869295 h 2382360"/>
                      <a:gd name="connsiteX38" fmla="*/ 973174 w 1973684"/>
                      <a:gd name="connsiteY38" fmla="*/ 873395 h 2382360"/>
                      <a:gd name="connsiteX39" fmla="*/ 944471 w 1973684"/>
                      <a:gd name="connsiteY39" fmla="*/ 873395 h 2382360"/>
                      <a:gd name="connsiteX40" fmla="*/ 944471 w 1973684"/>
                      <a:gd name="connsiteY40" fmla="*/ 873395 h 2382360"/>
                      <a:gd name="connsiteX41" fmla="*/ 944471 w 1973684"/>
                      <a:gd name="connsiteY41" fmla="*/ 1160427 h 2382360"/>
                      <a:gd name="connsiteX42" fmla="*/ 944471 w 1973684"/>
                      <a:gd name="connsiteY42" fmla="*/ 1160427 h 2382360"/>
                      <a:gd name="connsiteX43" fmla="*/ 944471 w 1973684"/>
                      <a:gd name="connsiteY43" fmla="*/ 1172728 h 2382360"/>
                      <a:gd name="connsiteX44" fmla="*/ 944471 w 1973684"/>
                      <a:gd name="connsiteY44" fmla="*/ 1172728 h 2382360"/>
                      <a:gd name="connsiteX45" fmla="*/ 1539036 w 1973684"/>
                      <a:gd name="connsiteY45" fmla="*/ 1176828 h 2382360"/>
                      <a:gd name="connsiteX46" fmla="*/ 1559538 w 1973684"/>
                      <a:gd name="connsiteY46" fmla="*/ 1176828 h 2382360"/>
                      <a:gd name="connsiteX47" fmla="*/ 1559538 w 1973684"/>
                      <a:gd name="connsiteY47" fmla="*/ 1176828 h 2382360"/>
                      <a:gd name="connsiteX48" fmla="*/ 1563639 w 1973684"/>
                      <a:gd name="connsiteY48" fmla="*/ 1775494 h 2382360"/>
                      <a:gd name="connsiteX49" fmla="*/ 1563639 w 1973684"/>
                      <a:gd name="connsiteY49" fmla="*/ 1800097 h 2382360"/>
                      <a:gd name="connsiteX50" fmla="*/ 1563639 w 1973684"/>
                      <a:gd name="connsiteY50" fmla="*/ 1800097 h 2382360"/>
                      <a:gd name="connsiteX51" fmla="*/ 444216 w 1973684"/>
                      <a:gd name="connsiteY51" fmla="*/ 1800097 h 2382360"/>
                      <a:gd name="connsiteX52" fmla="*/ 415513 w 1973684"/>
                      <a:gd name="connsiteY52" fmla="*/ 1800097 h 2382360"/>
                      <a:gd name="connsiteX53" fmla="*/ 415513 w 1973684"/>
                      <a:gd name="connsiteY53" fmla="*/ 1800097 h 2382360"/>
                      <a:gd name="connsiteX54" fmla="*/ 415513 w 1973684"/>
                      <a:gd name="connsiteY54" fmla="*/ 426446 h 2382360"/>
                      <a:gd name="connsiteX55" fmla="*/ 415513 w 1973684"/>
                      <a:gd name="connsiteY55" fmla="*/ 352638 h 2382360"/>
                      <a:gd name="connsiteX56" fmla="*/ 415513 w 1973684"/>
                      <a:gd name="connsiteY56" fmla="*/ 352638 h 2382360"/>
                      <a:gd name="connsiteX57" fmla="*/ 899366 w 1973684"/>
                      <a:gd name="connsiteY57" fmla="*/ 352638 h 2382360"/>
                      <a:gd name="connsiteX58" fmla="*/ 1301210 w 1973684"/>
                      <a:gd name="connsiteY58" fmla="*/ 352638 h 2382360"/>
                      <a:gd name="connsiteX0" fmla="*/ 1300526 w 1973000"/>
                      <a:gd name="connsiteY0" fmla="*/ 352638 h 2382360"/>
                      <a:gd name="connsiteX1" fmla="*/ 1304626 w 1973000"/>
                      <a:gd name="connsiteY1" fmla="*/ 90210 h 2382360"/>
                      <a:gd name="connsiteX2" fmla="*/ 1304626 w 1973000"/>
                      <a:gd name="connsiteY2" fmla="*/ 45105 h 2382360"/>
                      <a:gd name="connsiteX3" fmla="*/ 1304626 w 1973000"/>
                      <a:gd name="connsiteY3" fmla="*/ 45105 h 2382360"/>
                      <a:gd name="connsiteX4" fmla="*/ 300017 w 1973000"/>
                      <a:gd name="connsiteY4" fmla="*/ 45105 h 2382360"/>
                      <a:gd name="connsiteX5" fmla="*/ 684 w 1973000"/>
                      <a:gd name="connsiteY5" fmla="*/ 45105 h 2382360"/>
                      <a:gd name="connsiteX6" fmla="*/ 684 w 1973000"/>
                      <a:gd name="connsiteY6" fmla="*/ 45105 h 2382360"/>
                      <a:gd name="connsiteX7" fmla="*/ 4784 w 1973000"/>
                      <a:gd name="connsiteY7" fmla="*/ 385442 h 2382360"/>
                      <a:gd name="connsiteX8" fmla="*/ 4784 w 1973000"/>
                      <a:gd name="connsiteY8" fmla="*/ 1103020 h 2382360"/>
                      <a:gd name="connsiteX9" fmla="*/ 4783 w 1973000"/>
                      <a:gd name="connsiteY9" fmla="*/ 1422855 h 2382360"/>
                      <a:gd name="connsiteX10" fmla="*/ 683 w 1973000"/>
                      <a:gd name="connsiteY10" fmla="*/ 1496663 h 2382360"/>
                      <a:gd name="connsiteX11" fmla="*/ 684 w 1973000"/>
                      <a:gd name="connsiteY11" fmla="*/ 1590974 h 2382360"/>
                      <a:gd name="connsiteX12" fmla="*/ 683 w 1973000"/>
                      <a:gd name="connsiteY12" fmla="*/ 1713987 h 2382360"/>
                      <a:gd name="connsiteX13" fmla="*/ 4785 w 1973000"/>
                      <a:gd name="connsiteY13" fmla="*/ 1804197 h 2382360"/>
                      <a:gd name="connsiteX14" fmla="*/ 17086 w 1973000"/>
                      <a:gd name="connsiteY14" fmla="*/ 1910809 h 2382360"/>
                      <a:gd name="connsiteX15" fmla="*/ 66291 w 1973000"/>
                      <a:gd name="connsiteY15" fmla="*/ 1996919 h 2382360"/>
                      <a:gd name="connsiteX16" fmla="*/ 152399 w 1973000"/>
                      <a:gd name="connsiteY16" fmla="*/ 2078927 h 2382360"/>
                      <a:gd name="connsiteX17" fmla="*/ 250811 w 1973000"/>
                      <a:gd name="connsiteY17" fmla="*/ 2111731 h 2382360"/>
                      <a:gd name="connsiteX18" fmla="*/ 328719 w 1973000"/>
                      <a:gd name="connsiteY18" fmla="*/ 2111731 h 2382360"/>
                      <a:gd name="connsiteX19" fmla="*/ 447633 w 1973000"/>
                      <a:gd name="connsiteY19" fmla="*/ 2111731 h 2382360"/>
                      <a:gd name="connsiteX20" fmla="*/ 1558854 w 1973000"/>
                      <a:gd name="connsiteY20" fmla="*/ 2115831 h 2382360"/>
                      <a:gd name="connsiteX21" fmla="*/ 1558854 w 1973000"/>
                      <a:gd name="connsiteY21" fmla="*/ 2115831 h 2382360"/>
                      <a:gd name="connsiteX22" fmla="*/ 1562955 w 1973000"/>
                      <a:gd name="connsiteY22" fmla="*/ 2251146 h 2382360"/>
                      <a:gd name="connsiteX23" fmla="*/ 1562955 w 1973000"/>
                      <a:gd name="connsiteY23" fmla="*/ 2365959 h 2382360"/>
                      <a:gd name="connsiteX24" fmla="*/ 1562955 w 1973000"/>
                      <a:gd name="connsiteY24" fmla="*/ 2382360 h 2382360"/>
                      <a:gd name="connsiteX25" fmla="*/ 1562955 w 1973000"/>
                      <a:gd name="connsiteY25" fmla="*/ 2382360 h 2382360"/>
                      <a:gd name="connsiteX26" fmla="*/ 1948397 w 1973000"/>
                      <a:gd name="connsiteY26" fmla="*/ 2382360 h 2382360"/>
                      <a:gd name="connsiteX27" fmla="*/ 1973000 w 1973000"/>
                      <a:gd name="connsiteY27" fmla="*/ 2382360 h 2382360"/>
                      <a:gd name="connsiteX28" fmla="*/ 1973000 w 1973000"/>
                      <a:gd name="connsiteY28" fmla="*/ 2382360 h 2382360"/>
                      <a:gd name="connsiteX29" fmla="*/ 1973000 w 1973000"/>
                      <a:gd name="connsiteY29" fmla="*/ 53306 h 2382360"/>
                      <a:gd name="connsiteX30" fmla="*/ 1973000 w 1973000"/>
                      <a:gd name="connsiteY30" fmla="*/ 0 h 2382360"/>
                      <a:gd name="connsiteX31" fmla="*/ 1973000 w 1973000"/>
                      <a:gd name="connsiteY31" fmla="*/ 0 h 2382360"/>
                      <a:gd name="connsiteX32" fmla="*/ 1579357 w 1973000"/>
                      <a:gd name="connsiteY32" fmla="*/ 0 h 2382360"/>
                      <a:gd name="connsiteX33" fmla="*/ 1558854 w 1973000"/>
                      <a:gd name="connsiteY33" fmla="*/ 0 h 2382360"/>
                      <a:gd name="connsiteX34" fmla="*/ 1558854 w 1973000"/>
                      <a:gd name="connsiteY34" fmla="*/ 0 h 2382360"/>
                      <a:gd name="connsiteX35" fmla="*/ 1562955 w 1973000"/>
                      <a:gd name="connsiteY35" fmla="*/ 828290 h 2382360"/>
                      <a:gd name="connsiteX36" fmla="*/ 1562955 w 1973000"/>
                      <a:gd name="connsiteY36" fmla="*/ 869295 h 2382360"/>
                      <a:gd name="connsiteX37" fmla="*/ 1521950 w 1973000"/>
                      <a:gd name="connsiteY37" fmla="*/ 869295 h 2382360"/>
                      <a:gd name="connsiteX38" fmla="*/ 972490 w 1973000"/>
                      <a:gd name="connsiteY38" fmla="*/ 873395 h 2382360"/>
                      <a:gd name="connsiteX39" fmla="*/ 943787 w 1973000"/>
                      <a:gd name="connsiteY39" fmla="*/ 873395 h 2382360"/>
                      <a:gd name="connsiteX40" fmla="*/ 943787 w 1973000"/>
                      <a:gd name="connsiteY40" fmla="*/ 873395 h 2382360"/>
                      <a:gd name="connsiteX41" fmla="*/ 943787 w 1973000"/>
                      <a:gd name="connsiteY41" fmla="*/ 1160427 h 2382360"/>
                      <a:gd name="connsiteX42" fmla="*/ 943787 w 1973000"/>
                      <a:gd name="connsiteY42" fmla="*/ 1160427 h 2382360"/>
                      <a:gd name="connsiteX43" fmla="*/ 943787 w 1973000"/>
                      <a:gd name="connsiteY43" fmla="*/ 1172728 h 2382360"/>
                      <a:gd name="connsiteX44" fmla="*/ 943787 w 1973000"/>
                      <a:gd name="connsiteY44" fmla="*/ 1172728 h 2382360"/>
                      <a:gd name="connsiteX45" fmla="*/ 1538352 w 1973000"/>
                      <a:gd name="connsiteY45" fmla="*/ 1176828 h 2382360"/>
                      <a:gd name="connsiteX46" fmla="*/ 1558854 w 1973000"/>
                      <a:gd name="connsiteY46" fmla="*/ 1176828 h 2382360"/>
                      <a:gd name="connsiteX47" fmla="*/ 1558854 w 1973000"/>
                      <a:gd name="connsiteY47" fmla="*/ 1176828 h 2382360"/>
                      <a:gd name="connsiteX48" fmla="*/ 1562955 w 1973000"/>
                      <a:gd name="connsiteY48" fmla="*/ 1775494 h 2382360"/>
                      <a:gd name="connsiteX49" fmla="*/ 1562955 w 1973000"/>
                      <a:gd name="connsiteY49" fmla="*/ 1800097 h 2382360"/>
                      <a:gd name="connsiteX50" fmla="*/ 1562955 w 1973000"/>
                      <a:gd name="connsiteY50" fmla="*/ 1800097 h 2382360"/>
                      <a:gd name="connsiteX51" fmla="*/ 443532 w 1973000"/>
                      <a:gd name="connsiteY51" fmla="*/ 1800097 h 2382360"/>
                      <a:gd name="connsiteX52" fmla="*/ 414829 w 1973000"/>
                      <a:gd name="connsiteY52" fmla="*/ 1800097 h 2382360"/>
                      <a:gd name="connsiteX53" fmla="*/ 414829 w 1973000"/>
                      <a:gd name="connsiteY53" fmla="*/ 1800097 h 2382360"/>
                      <a:gd name="connsiteX54" fmla="*/ 414829 w 1973000"/>
                      <a:gd name="connsiteY54" fmla="*/ 426446 h 2382360"/>
                      <a:gd name="connsiteX55" fmla="*/ 414829 w 1973000"/>
                      <a:gd name="connsiteY55" fmla="*/ 352638 h 2382360"/>
                      <a:gd name="connsiteX56" fmla="*/ 414829 w 1973000"/>
                      <a:gd name="connsiteY56" fmla="*/ 352638 h 2382360"/>
                      <a:gd name="connsiteX57" fmla="*/ 898682 w 1973000"/>
                      <a:gd name="connsiteY57" fmla="*/ 352638 h 2382360"/>
                      <a:gd name="connsiteX58" fmla="*/ 1300526 w 1973000"/>
                      <a:gd name="connsiteY58" fmla="*/ 352638 h 23823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</a:cxnLst>
                    <a:rect l="l" t="t" r="r" b="b"/>
                    <a:pathLst>
                      <a:path w="1973000" h="2382360">
                        <a:moveTo>
                          <a:pt x="1300526" y="352638"/>
                        </a:moveTo>
                        <a:cubicBezTo>
                          <a:pt x="1302234" y="247051"/>
                          <a:pt x="1303943" y="141465"/>
                          <a:pt x="1304626" y="90210"/>
                        </a:cubicBezTo>
                        <a:cubicBezTo>
                          <a:pt x="1305309" y="38955"/>
                          <a:pt x="1304626" y="45105"/>
                          <a:pt x="1304626" y="45105"/>
                        </a:cubicBezTo>
                        <a:lnTo>
                          <a:pt x="1304626" y="45105"/>
                        </a:lnTo>
                        <a:lnTo>
                          <a:pt x="300017" y="45105"/>
                        </a:lnTo>
                        <a:lnTo>
                          <a:pt x="684" y="45105"/>
                        </a:lnTo>
                        <a:lnTo>
                          <a:pt x="684" y="45105"/>
                        </a:lnTo>
                        <a:cubicBezTo>
                          <a:pt x="1367" y="101828"/>
                          <a:pt x="4101" y="209123"/>
                          <a:pt x="4784" y="385442"/>
                        </a:cubicBezTo>
                        <a:cubicBezTo>
                          <a:pt x="5467" y="561761"/>
                          <a:pt x="4784" y="930118"/>
                          <a:pt x="4784" y="1103020"/>
                        </a:cubicBezTo>
                        <a:cubicBezTo>
                          <a:pt x="4784" y="1275922"/>
                          <a:pt x="5466" y="1357248"/>
                          <a:pt x="4783" y="1422855"/>
                        </a:cubicBezTo>
                        <a:cubicBezTo>
                          <a:pt x="4100" y="1488462"/>
                          <a:pt x="1366" y="1468643"/>
                          <a:pt x="683" y="1496663"/>
                        </a:cubicBezTo>
                        <a:cubicBezTo>
                          <a:pt x="0" y="1524683"/>
                          <a:pt x="684" y="1554753"/>
                          <a:pt x="684" y="1590974"/>
                        </a:cubicBezTo>
                        <a:cubicBezTo>
                          <a:pt x="684" y="1627195"/>
                          <a:pt x="0" y="1678450"/>
                          <a:pt x="683" y="1713987"/>
                        </a:cubicBezTo>
                        <a:cubicBezTo>
                          <a:pt x="1366" y="1749524"/>
                          <a:pt x="2051" y="1771393"/>
                          <a:pt x="4785" y="1804197"/>
                        </a:cubicBezTo>
                        <a:cubicBezTo>
                          <a:pt x="7519" y="1837001"/>
                          <a:pt x="6835" y="1878689"/>
                          <a:pt x="17086" y="1910809"/>
                        </a:cubicBezTo>
                        <a:cubicBezTo>
                          <a:pt x="27337" y="1942929"/>
                          <a:pt x="43739" y="1968899"/>
                          <a:pt x="66291" y="1996919"/>
                        </a:cubicBezTo>
                        <a:cubicBezTo>
                          <a:pt x="88843" y="2024939"/>
                          <a:pt x="121646" y="2059792"/>
                          <a:pt x="152399" y="2078927"/>
                        </a:cubicBezTo>
                        <a:cubicBezTo>
                          <a:pt x="183152" y="2098062"/>
                          <a:pt x="221424" y="2106264"/>
                          <a:pt x="250811" y="2111731"/>
                        </a:cubicBezTo>
                        <a:cubicBezTo>
                          <a:pt x="280198" y="2117198"/>
                          <a:pt x="295915" y="2111731"/>
                          <a:pt x="328719" y="2111731"/>
                        </a:cubicBezTo>
                        <a:lnTo>
                          <a:pt x="447633" y="2111731"/>
                        </a:lnTo>
                        <a:lnTo>
                          <a:pt x="1558854" y="2115831"/>
                        </a:lnTo>
                        <a:lnTo>
                          <a:pt x="1558854" y="2115831"/>
                        </a:lnTo>
                        <a:cubicBezTo>
                          <a:pt x="1559537" y="2138383"/>
                          <a:pt x="1562272" y="2209458"/>
                          <a:pt x="1562955" y="2251146"/>
                        </a:cubicBezTo>
                        <a:cubicBezTo>
                          <a:pt x="1563638" y="2292834"/>
                          <a:pt x="1562955" y="2365959"/>
                          <a:pt x="1562955" y="2365959"/>
                        </a:cubicBezTo>
                        <a:lnTo>
                          <a:pt x="1562955" y="2382360"/>
                        </a:lnTo>
                        <a:lnTo>
                          <a:pt x="1562955" y="2382360"/>
                        </a:lnTo>
                        <a:lnTo>
                          <a:pt x="1948397" y="2382360"/>
                        </a:lnTo>
                        <a:lnTo>
                          <a:pt x="1973000" y="2382360"/>
                        </a:lnTo>
                        <a:lnTo>
                          <a:pt x="1973000" y="2382360"/>
                        </a:lnTo>
                        <a:lnTo>
                          <a:pt x="1973000" y="53306"/>
                        </a:lnTo>
                        <a:lnTo>
                          <a:pt x="1973000" y="0"/>
                        </a:lnTo>
                        <a:lnTo>
                          <a:pt x="1973000" y="0"/>
                        </a:lnTo>
                        <a:lnTo>
                          <a:pt x="1579357" y="0"/>
                        </a:lnTo>
                        <a:lnTo>
                          <a:pt x="1558854" y="0"/>
                        </a:lnTo>
                        <a:lnTo>
                          <a:pt x="1558854" y="0"/>
                        </a:lnTo>
                        <a:cubicBezTo>
                          <a:pt x="1559538" y="138048"/>
                          <a:pt x="1562272" y="683408"/>
                          <a:pt x="1562955" y="828290"/>
                        </a:cubicBezTo>
                        <a:cubicBezTo>
                          <a:pt x="1563638" y="973172"/>
                          <a:pt x="1569789" y="862461"/>
                          <a:pt x="1562955" y="869295"/>
                        </a:cubicBezTo>
                        <a:cubicBezTo>
                          <a:pt x="1556121" y="876129"/>
                          <a:pt x="1521950" y="869295"/>
                          <a:pt x="1521950" y="869295"/>
                        </a:cubicBezTo>
                        <a:lnTo>
                          <a:pt x="972490" y="873395"/>
                        </a:lnTo>
                        <a:lnTo>
                          <a:pt x="943787" y="873395"/>
                        </a:lnTo>
                        <a:lnTo>
                          <a:pt x="943787" y="873395"/>
                        </a:lnTo>
                        <a:lnTo>
                          <a:pt x="943787" y="1160427"/>
                        </a:lnTo>
                        <a:lnTo>
                          <a:pt x="943787" y="1160427"/>
                        </a:lnTo>
                        <a:lnTo>
                          <a:pt x="943787" y="1172728"/>
                        </a:lnTo>
                        <a:lnTo>
                          <a:pt x="943787" y="1172728"/>
                        </a:lnTo>
                        <a:lnTo>
                          <a:pt x="1538352" y="1176828"/>
                        </a:lnTo>
                        <a:lnTo>
                          <a:pt x="1558854" y="1176828"/>
                        </a:lnTo>
                        <a:lnTo>
                          <a:pt x="1558854" y="1176828"/>
                        </a:lnTo>
                        <a:cubicBezTo>
                          <a:pt x="1559538" y="1276606"/>
                          <a:pt x="1562272" y="1671616"/>
                          <a:pt x="1562955" y="1775494"/>
                        </a:cubicBezTo>
                        <a:cubicBezTo>
                          <a:pt x="1563638" y="1879372"/>
                          <a:pt x="1562955" y="1800097"/>
                          <a:pt x="1562955" y="1800097"/>
                        </a:cubicBezTo>
                        <a:lnTo>
                          <a:pt x="1562955" y="1800097"/>
                        </a:lnTo>
                        <a:lnTo>
                          <a:pt x="443532" y="1800097"/>
                        </a:lnTo>
                        <a:lnTo>
                          <a:pt x="414829" y="1800097"/>
                        </a:lnTo>
                        <a:lnTo>
                          <a:pt x="414829" y="1800097"/>
                        </a:lnTo>
                        <a:lnTo>
                          <a:pt x="414829" y="426446"/>
                        </a:lnTo>
                        <a:lnTo>
                          <a:pt x="414829" y="352638"/>
                        </a:lnTo>
                        <a:lnTo>
                          <a:pt x="414829" y="352638"/>
                        </a:lnTo>
                        <a:lnTo>
                          <a:pt x="898682" y="352638"/>
                        </a:lnTo>
                        <a:lnTo>
                          <a:pt x="1300526" y="35263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grpSp>
                <p:nvGrpSpPr>
                  <p:cNvPr id="65" name="그룹 402"/>
                  <p:cNvGrpSpPr/>
                  <p:nvPr/>
                </p:nvGrpSpPr>
                <p:grpSpPr>
                  <a:xfrm>
                    <a:off x="906199" y="807106"/>
                    <a:ext cx="2227227" cy="2445917"/>
                    <a:chOff x="906199" y="807106"/>
                    <a:chExt cx="2227227" cy="2445917"/>
                  </a:xfrm>
                  <a:grpFill/>
                </p:grpSpPr>
                <p:sp>
                  <p:nvSpPr>
                    <p:cNvPr id="75" name="직사각형 74"/>
                    <p:cNvSpPr/>
                    <p:nvPr/>
                  </p:nvSpPr>
                  <p:spPr>
                    <a:xfrm>
                      <a:off x="1431057" y="1029213"/>
                      <a:ext cx="1098920" cy="299332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grpSp>
                  <p:nvGrpSpPr>
                    <p:cNvPr id="76" name="그룹 413"/>
                    <p:cNvGrpSpPr/>
                    <p:nvPr/>
                  </p:nvGrpSpPr>
                  <p:grpSpPr>
                    <a:xfrm>
                      <a:off x="906199" y="807106"/>
                      <a:ext cx="2227227" cy="2445917"/>
                      <a:chOff x="906199" y="807106"/>
                      <a:chExt cx="2227227" cy="2445917"/>
                    </a:xfrm>
                    <a:grpFill/>
                  </p:grpSpPr>
                  <p:sp>
                    <p:nvSpPr>
                      <p:cNvPr id="77" name="자유형 76"/>
                      <p:cNvSpPr/>
                      <p:nvPr/>
                    </p:nvSpPr>
                    <p:spPr>
                      <a:xfrm>
                        <a:off x="1025112" y="807106"/>
                        <a:ext cx="2108314" cy="948570"/>
                      </a:xfrm>
                      <a:custGeom>
                        <a:avLst/>
                        <a:gdLst>
                          <a:gd name="connsiteX0" fmla="*/ 0 w 2108314"/>
                          <a:gd name="connsiteY0" fmla="*/ 103194 h 948570"/>
                          <a:gd name="connsiteX1" fmla="*/ 4101 w 2108314"/>
                          <a:gd name="connsiteY1" fmla="*/ 537841 h 948570"/>
                          <a:gd name="connsiteX2" fmla="*/ 4101 w 2108314"/>
                          <a:gd name="connsiteY2" fmla="*/ 611649 h 948570"/>
                          <a:gd name="connsiteX3" fmla="*/ 4101 w 2108314"/>
                          <a:gd name="connsiteY3" fmla="*/ 693658 h 948570"/>
                          <a:gd name="connsiteX4" fmla="*/ 28703 w 2108314"/>
                          <a:gd name="connsiteY4" fmla="*/ 800270 h 948570"/>
                          <a:gd name="connsiteX5" fmla="*/ 118913 w 2108314"/>
                          <a:gd name="connsiteY5" fmla="*/ 898681 h 948570"/>
                          <a:gd name="connsiteX6" fmla="*/ 233726 w 2108314"/>
                          <a:gd name="connsiteY6" fmla="*/ 931484 h 948570"/>
                          <a:gd name="connsiteX7" fmla="*/ 340337 w 2108314"/>
                          <a:gd name="connsiteY7" fmla="*/ 943785 h 948570"/>
                          <a:gd name="connsiteX8" fmla="*/ 422346 w 2108314"/>
                          <a:gd name="connsiteY8" fmla="*/ 947886 h 948570"/>
                          <a:gd name="connsiteX9" fmla="*/ 582264 w 2108314"/>
                          <a:gd name="connsiteY9" fmla="*/ 947886 h 948570"/>
                          <a:gd name="connsiteX10" fmla="*/ 1886206 w 2108314"/>
                          <a:gd name="connsiteY10" fmla="*/ 947886 h 948570"/>
                          <a:gd name="connsiteX11" fmla="*/ 1914910 w 2108314"/>
                          <a:gd name="connsiteY11" fmla="*/ 943785 h 948570"/>
                          <a:gd name="connsiteX12" fmla="*/ 1914910 w 2108314"/>
                          <a:gd name="connsiteY12" fmla="*/ 943785 h 948570"/>
                          <a:gd name="connsiteX13" fmla="*/ 1919010 w 2108314"/>
                          <a:gd name="connsiteY13" fmla="*/ 140098 h 948570"/>
                          <a:gd name="connsiteX14" fmla="*/ 1919010 w 2108314"/>
                          <a:gd name="connsiteY14" fmla="*/ 103194 h 948570"/>
                          <a:gd name="connsiteX15" fmla="*/ 1919010 w 2108314"/>
                          <a:gd name="connsiteY15" fmla="*/ 103194 h 948570"/>
                          <a:gd name="connsiteX16" fmla="*/ 1529467 w 2108314"/>
                          <a:gd name="connsiteY16" fmla="*/ 107294 h 948570"/>
                          <a:gd name="connsiteX17" fmla="*/ 1504865 w 2108314"/>
                          <a:gd name="connsiteY17" fmla="*/ 107294 h 948570"/>
                          <a:gd name="connsiteX18" fmla="*/ 1504865 w 2108314"/>
                          <a:gd name="connsiteY18" fmla="*/ 107294 h 948570"/>
                          <a:gd name="connsiteX19" fmla="*/ 1504865 w 2108314"/>
                          <a:gd name="connsiteY19" fmla="*/ 599348 h 948570"/>
                          <a:gd name="connsiteX20" fmla="*/ 1504865 w 2108314"/>
                          <a:gd name="connsiteY20" fmla="*/ 636252 h 948570"/>
                          <a:gd name="connsiteX21" fmla="*/ 1504865 w 2108314"/>
                          <a:gd name="connsiteY21" fmla="*/ 636252 h 948570"/>
                          <a:gd name="connsiteX22" fmla="*/ 557661 w 2108314"/>
                          <a:gd name="connsiteY22" fmla="*/ 636252 h 948570"/>
                          <a:gd name="connsiteX23" fmla="*/ 414145 w 2108314"/>
                          <a:gd name="connsiteY23" fmla="*/ 636252 h 948570"/>
                          <a:gd name="connsiteX24" fmla="*/ 414145 w 2108314"/>
                          <a:gd name="connsiteY24" fmla="*/ 636252 h 948570"/>
                          <a:gd name="connsiteX25" fmla="*/ 414145 w 2108314"/>
                          <a:gd name="connsiteY25" fmla="*/ 574745 h 948570"/>
                          <a:gd name="connsiteX26" fmla="*/ 414145 w 2108314"/>
                          <a:gd name="connsiteY26" fmla="*/ 525540 h 948570"/>
                          <a:gd name="connsiteX27" fmla="*/ 410045 w 2108314"/>
                          <a:gd name="connsiteY27" fmla="*/ 525540 h 948570"/>
                          <a:gd name="connsiteX28" fmla="*/ 414145 w 2108314"/>
                          <a:gd name="connsiteY28" fmla="*/ 164700 h 948570"/>
                          <a:gd name="connsiteX29" fmla="*/ 418246 w 2108314"/>
                          <a:gd name="connsiteY29" fmla="*/ 103194 h 948570"/>
                          <a:gd name="connsiteX30" fmla="*/ 418246 w 2108314"/>
                          <a:gd name="connsiteY30" fmla="*/ 103194 h 948570"/>
                          <a:gd name="connsiteX31" fmla="*/ 0 w 2108314"/>
                          <a:gd name="connsiteY31" fmla="*/ 103194 h 94857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</a:cxnLst>
                        <a:rect l="l" t="t" r="r" b="b"/>
                        <a:pathLst>
                          <a:path w="2108314" h="948570">
                            <a:moveTo>
                              <a:pt x="0" y="103194"/>
                            </a:moveTo>
                            <a:cubicBezTo>
                              <a:pt x="1709" y="278146"/>
                              <a:pt x="3418" y="453099"/>
                              <a:pt x="4101" y="537841"/>
                            </a:cubicBezTo>
                            <a:cubicBezTo>
                              <a:pt x="4784" y="622583"/>
                              <a:pt x="4101" y="611649"/>
                              <a:pt x="4101" y="611649"/>
                            </a:cubicBezTo>
                            <a:cubicBezTo>
                              <a:pt x="4101" y="637618"/>
                              <a:pt x="1" y="662221"/>
                              <a:pt x="4101" y="693658"/>
                            </a:cubicBezTo>
                            <a:cubicBezTo>
                              <a:pt x="8201" y="725095"/>
                              <a:pt x="9568" y="766100"/>
                              <a:pt x="28703" y="800270"/>
                            </a:cubicBezTo>
                            <a:cubicBezTo>
                              <a:pt x="47838" y="834441"/>
                              <a:pt x="84743" y="876812"/>
                              <a:pt x="118913" y="898681"/>
                            </a:cubicBezTo>
                            <a:cubicBezTo>
                              <a:pt x="153083" y="920550"/>
                              <a:pt x="196822" y="923967"/>
                              <a:pt x="233726" y="931484"/>
                            </a:cubicBezTo>
                            <a:cubicBezTo>
                              <a:pt x="270630" y="939001"/>
                              <a:pt x="308900" y="941051"/>
                              <a:pt x="340337" y="943785"/>
                            </a:cubicBezTo>
                            <a:cubicBezTo>
                              <a:pt x="371774" y="946519"/>
                              <a:pt x="382025" y="947203"/>
                              <a:pt x="422346" y="947886"/>
                            </a:cubicBezTo>
                            <a:cubicBezTo>
                              <a:pt x="462667" y="948570"/>
                              <a:pt x="582264" y="947886"/>
                              <a:pt x="582264" y="947886"/>
                            </a:cubicBezTo>
                            <a:lnTo>
                              <a:pt x="1886206" y="947886"/>
                            </a:lnTo>
                            <a:cubicBezTo>
                              <a:pt x="2108314" y="947203"/>
                              <a:pt x="1914910" y="943785"/>
                              <a:pt x="1914910" y="943785"/>
                            </a:cubicBezTo>
                            <a:lnTo>
                              <a:pt x="1914910" y="943785"/>
                            </a:lnTo>
                            <a:cubicBezTo>
                              <a:pt x="1915593" y="809837"/>
                              <a:pt x="1918327" y="280196"/>
                              <a:pt x="1919010" y="140098"/>
                            </a:cubicBezTo>
                            <a:cubicBezTo>
                              <a:pt x="1919693" y="0"/>
                              <a:pt x="1919010" y="103194"/>
                              <a:pt x="1919010" y="103194"/>
                            </a:cubicBezTo>
                            <a:lnTo>
                              <a:pt x="1919010" y="103194"/>
                            </a:lnTo>
                            <a:lnTo>
                              <a:pt x="1529467" y="107294"/>
                            </a:lnTo>
                            <a:lnTo>
                              <a:pt x="1504865" y="107294"/>
                            </a:lnTo>
                            <a:lnTo>
                              <a:pt x="1504865" y="107294"/>
                            </a:lnTo>
                            <a:lnTo>
                              <a:pt x="1504865" y="599348"/>
                            </a:lnTo>
                            <a:lnTo>
                              <a:pt x="1504865" y="636252"/>
                            </a:lnTo>
                            <a:lnTo>
                              <a:pt x="1504865" y="636252"/>
                            </a:lnTo>
                            <a:lnTo>
                              <a:pt x="557661" y="636252"/>
                            </a:lnTo>
                            <a:lnTo>
                              <a:pt x="414145" y="636252"/>
                            </a:lnTo>
                            <a:lnTo>
                              <a:pt x="414145" y="636252"/>
                            </a:lnTo>
                            <a:lnTo>
                              <a:pt x="414145" y="574745"/>
                            </a:lnTo>
                            <a:cubicBezTo>
                              <a:pt x="414145" y="556293"/>
                              <a:pt x="414828" y="533741"/>
                              <a:pt x="414145" y="525540"/>
                            </a:cubicBezTo>
                            <a:cubicBezTo>
                              <a:pt x="413462" y="517339"/>
                              <a:pt x="410045" y="585680"/>
                              <a:pt x="410045" y="525540"/>
                            </a:cubicBezTo>
                            <a:cubicBezTo>
                              <a:pt x="410045" y="465400"/>
                              <a:pt x="412778" y="235091"/>
                              <a:pt x="414145" y="164700"/>
                            </a:cubicBezTo>
                            <a:cubicBezTo>
                              <a:pt x="415512" y="94309"/>
                              <a:pt x="418246" y="103194"/>
                              <a:pt x="418246" y="103194"/>
                            </a:cubicBezTo>
                            <a:lnTo>
                              <a:pt x="418246" y="103194"/>
                            </a:lnTo>
                            <a:lnTo>
                              <a:pt x="0" y="103194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  <p:sp>
                    <p:nvSpPr>
                      <p:cNvPr id="78" name="자유형 77"/>
                      <p:cNvSpPr/>
                      <p:nvPr/>
                    </p:nvSpPr>
                    <p:spPr>
                      <a:xfrm>
                        <a:off x="906199" y="1787796"/>
                        <a:ext cx="2157519" cy="1465227"/>
                      </a:xfrm>
                      <a:custGeom>
                        <a:avLst/>
                        <a:gdLst>
                          <a:gd name="connsiteX0" fmla="*/ 0 w 2157519"/>
                          <a:gd name="connsiteY0" fmla="*/ 4100 h 1465227"/>
                          <a:gd name="connsiteX1" fmla="*/ 0 w 2157519"/>
                          <a:gd name="connsiteY1" fmla="*/ 270629 h 1465227"/>
                          <a:gd name="connsiteX2" fmla="*/ 0 w 2157519"/>
                          <a:gd name="connsiteY2" fmla="*/ 307533 h 1465227"/>
                          <a:gd name="connsiteX3" fmla="*/ 0 w 2157519"/>
                          <a:gd name="connsiteY3" fmla="*/ 307533 h 1465227"/>
                          <a:gd name="connsiteX4" fmla="*/ 795487 w 2157519"/>
                          <a:gd name="connsiteY4" fmla="*/ 307533 h 1465227"/>
                          <a:gd name="connsiteX5" fmla="*/ 852893 w 2157519"/>
                          <a:gd name="connsiteY5" fmla="*/ 307533 h 1465227"/>
                          <a:gd name="connsiteX6" fmla="*/ 873396 w 2157519"/>
                          <a:gd name="connsiteY6" fmla="*/ 307533 h 1465227"/>
                          <a:gd name="connsiteX7" fmla="*/ 873396 w 2157519"/>
                          <a:gd name="connsiteY7" fmla="*/ 307533 h 1465227"/>
                          <a:gd name="connsiteX8" fmla="*/ 873396 w 2157519"/>
                          <a:gd name="connsiteY8" fmla="*/ 377241 h 1465227"/>
                          <a:gd name="connsiteX9" fmla="*/ 873396 w 2157519"/>
                          <a:gd name="connsiteY9" fmla="*/ 422346 h 1465227"/>
                          <a:gd name="connsiteX10" fmla="*/ 873396 w 2157519"/>
                          <a:gd name="connsiteY10" fmla="*/ 422346 h 1465227"/>
                          <a:gd name="connsiteX11" fmla="*/ 192721 w 2157519"/>
                          <a:gd name="connsiteY11" fmla="*/ 426446 h 1465227"/>
                          <a:gd name="connsiteX12" fmla="*/ 159918 w 2157519"/>
                          <a:gd name="connsiteY12" fmla="*/ 426446 h 1465227"/>
                          <a:gd name="connsiteX13" fmla="*/ 123014 w 2157519"/>
                          <a:gd name="connsiteY13" fmla="*/ 426446 h 1465227"/>
                          <a:gd name="connsiteX14" fmla="*/ 123014 w 2157519"/>
                          <a:gd name="connsiteY14" fmla="*/ 426446 h 1465227"/>
                          <a:gd name="connsiteX15" fmla="*/ 123014 w 2157519"/>
                          <a:gd name="connsiteY15" fmla="*/ 586364 h 1465227"/>
                          <a:gd name="connsiteX16" fmla="*/ 118913 w 2157519"/>
                          <a:gd name="connsiteY16" fmla="*/ 688875 h 1465227"/>
                          <a:gd name="connsiteX17" fmla="*/ 123014 w 2157519"/>
                          <a:gd name="connsiteY17" fmla="*/ 733980 h 1465227"/>
                          <a:gd name="connsiteX18" fmla="*/ 123014 w 2157519"/>
                          <a:gd name="connsiteY18" fmla="*/ 733980 h 1465227"/>
                          <a:gd name="connsiteX19" fmla="*/ 1537668 w 2157519"/>
                          <a:gd name="connsiteY19" fmla="*/ 738080 h 1465227"/>
                          <a:gd name="connsiteX20" fmla="*/ 1623778 w 2157519"/>
                          <a:gd name="connsiteY20" fmla="*/ 738080 h 1465227"/>
                          <a:gd name="connsiteX21" fmla="*/ 1623778 w 2157519"/>
                          <a:gd name="connsiteY21" fmla="*/ 738080 h 1465227"/>
                          <a:gd name="connsiteX22" fmla="*/ 1623778 w 2157519"/>
                          <a:gd name="connsiteY22" fmla="*/ 783185 h 1465227"/>
                          <a:gd name="connsiteX23" fmla="*/ 1623778 w 2157519"/>
                          <a:gd name="connsiteY23" fmla="*/ 783185 h 1465227"/>
                          <a:gd name="connsiteX24" fmla="*/ 118913 w 2157519"/>
                          <a:gd name="connsiteY24" fmla="*/ 783185 h 1465227"/>
                          <a:gd name="connsiteX25" fmla="*/ 118913 w 2157519"/>
                          <a:gd name="connsiteY25" fmla="*/ 783185 h 1465227"/>
                          <a:gd name="connsiteX26" fmla="*/ 118913 w 2157519"/>
                          <a:gd name="connsiteY26" fmla="*/ 1037413 h 1465227"/>
                          <a:gd name="connsiteX27" fmla="*/ 118913 w 2157519"/>
                          <a:gd name="connsiteY27" fmla="*/ 1131723 h 1465227"/>
                          <a:gd name="connsiteX28" fmla="*/ 118913 w 2157519"/>
                          <a:gd name="connsiteY28" fmla="*/ 1205531 h 1465227"/>
                          <a:gd name="connsiteX29" fmla="*/ 135315 w 2157519"/>
                          <a:gd name="connsiteY29" fmla="*/ 1279339 h 1465227"/>
                          <a:gd name="connsiteX30" fmla="*/ 168118 w 2157519"/>
                          <a:gd name="connsiteY30" fmla="*/ 1349047 h 1465227"/>
                          <a:gd name="connsiteX31" fmla="*/ 282931 w 2157519"/>
                          <a:gd name="connsiteY31" fmla="*/ 1435156 h 1465227"/>
                          <a:gd name="connsiteX32" fmla="*/ 364940 w 2157519"/>
                          <a:gd name="connsiteY32" fmla="*/ 1455659 h 1465227"/>
                          <a:gd name="connsiteX33" fmla="*/ 459250 w 2157519"/>
                          <a:gd name="connsiteY33" fmla="*/ 1463860 h 1465227"/>
                          <a:gd name="connsiteX34" fmla="*/ 594565 w 2157519"/>
                          <a:gd name="connsiteY34" fmla="*/ 1463860 h 1465227"/>
                          <a:gd name="connsiteX35" fmla="*/ 1262938 w 2157519"/>
                          <a:gd name="connsiteY35" fmla="*/ 1463860 h 1465227"/>
                          <a:gd name="connsiteX36" fmla="*/ 1845202 w 2157519"/>
                          <a:gd name="connsiteY36" fmla="*/ 1463860 h 1465227"/>
                          <a:gd name="connsiteX37" fmla="*/ 1992818 w 2157519"/>
                          <a:gd name="connsiteY37" fmla="*/ 1463860 h 1465227"/>
                          <a:gd name="connsiteX38" fmla="*/ 2058425 w 2157519"/>
                          <a:gd name="connsiteY38" fmla="*/ 1463860 h 1465227"/>
                          <a:gd name="connsiteX39" fmla="*/ 2058425 w 2157519"/>
                          <a:gd name="connsiteY39" fmla="*/ 1463860 h 1465227"/>
                          <a:gd name="connsiteX40" fmla="*/ 2058425 w 2157519"/>
                          <a:gd name="connsiteY40" fmla="*/ 1320344 h 1465227"/>
                          <a:gd name="connsiteX41" fmla="*/ 2062526 w 2157519"/>
                          <a:gd name="connsiteY41" fmla="*/ 1180929 h 1465227"/>
                          <a:gd name="connsiteX42" fmla="*/ 2062526 w 2157519"/>
                          <a:gd name="connsiteY42" fmla="*/ 1152226 h 1465227"/>
                          <a:gd name="connsiteX43" fmla="*/ 2062526 w 2157519"/>
                          <a:gd name="connsiteY43" fmla="*/ 1152226 h 1465227"/>
                          <a:gd name="connsiteX44" fmla="*/ 1377751 w 2157519"/>
                          <a:gd name="connsiteY44" fmla="*/ 1152226 h 1465227"/>
                          <a:gd name="connsiteX45" fmla="*/ 934902 w 2157519"/>
                          <a:gd name="connsiteY45" fmla="*/ 1152226 h 1465227"/>
                          <a:gd name="connsiteX46" fmla="*/ 631469 w 2157519"/>
                          <a:gd name="connsiteY46" fmla="*/ 1152226 h 1465227"/>
                          <a:gd name="connsiteX47" fmla="*/ 557661 w 2157519"/>
                          <a:gd name="connsiteY47" fmla="*/ 1152226 h 1465227"/>
                          <a:gd name="connsiteX48" fmla="*/ 528958 w 2157519"/>
                          <a:gd name="connsiteY48" fmla="*/ 1152226 h 1465227"/>
                          <a:gd name="connsiteX49" fmla="*/ 528958 w 2157519"/>
                          <a:gd name="connsiteY49" fmla="*/ 1152226 h 1465227"/>
                          <a:gd name="connsiteX50" fmla="*/ 528958 w 2157519"/>
                          <a:gd name="connsiteY50" fmla="*/ 1090719 h 1465227"/>
                          <a:gd name="connsiteX51" fmla="*/ 528958 w 2157519"/>
                          <a:gd name="connsiteY51" fmla="*/ 1090719 h 1465227"/>
                          <a:gd name="connsiteX52" fmla="*/ 1422856 w 2157519"/>
                          <a:gd name="connsiteY52" fmla="*/ 1090719 h 1465227"/>
                          <a:gd name="connsiteX53" fmla="*/ 1820599 w 2157519"/>
                          <a:gd name="connsiteY53" fmla="*/ 1090719 h 1465227"/>
                          <a:gd name="connsiteX54" fmla="*/ 1988718 w 2157519"/>
                          <a:gd name="connsiteY54" fmla="*/ 1086618 h 1465227"/>
                          <a:gd name="connsiteX55" fmla="*/ 2033823 w 2157519"/>
                          <a:gd name="connsiteY55" fmla="*/ 1090719 h 1465227"/>
                          <a:gd name="connsiteX56" fmla="*/ 2033823 w 2157519"/>
                          <a:gd name="connsiteY56" fmla="*/ 1090719 h 1465227"/>
                          <a:gd name="connsiteX57" fmla="*/ 2033823 w 2157519"/>
                          <a:gd name="connsiteY57" fmla="*/ 680674 h 1465227"/>
                          <a:gd name="connsiteX58" fmla="*/ 2033823 w 2157519"/>
                          <a:gd name="connsiteY58" fmla="*/ 483852 h 1465227"/>
                          <a:gd name="connsiteX59" fmla="*/ 2033823 w 2157519"/>
                          <a:gd name="connsiteY59" fmla="*/ 446948 h 1465227"/>
                          <a:gd name="connsiteX60" fmla="*/ 2033823 w 2157519"/>
                          <a:gd name="connsiteY60" fmla="*/ 422346 h 1465227"/>
                          <a:gd name="connsiteX61" fmla="*/ 2033823 w 2157519"/>
                          <a:gd name="connsiteY61" fmla="*/ 422346 h 1465227"/>
                          <a:gd name="connsiteX62" fmla="*/ 1336746 w 2157519"/>
                          <a:gd name="connsiteY62" fmla="*/ 426446 h 1465227"/>
                          <a:gd name="connsiteX63" fmla="*/ 1308043 w 2157519"/>
                          <a:gd name="connsiteY63" fmla="*/ 426446 h 1465227"/>
                          <a:gd name="connsiteX64" fmla="*/ 1283440 w 2157519"/>
                          <a:gd name="connsiteY64" fmla="*/ 426446 h 1465227"/>
                          <a:gd name="connsiteX65" fmla="*/ 1283440 w 2157519"/>
                          <a:gd name="connsiteY65" fmla="*/ 426446 h 1465227"/>
                          <a:gd name="connsiteX66" fmla="*/ 1283440 w 2157519"/>
                          <a:gd name="connsiteY66" fmla="*/ 336236 h 1465227"/>
                          <a:gd name="connsiteX67" fmla="*/ 1283440 w 2157519"/>
                          <a:gd name="connsiteY67" fmla="*/ 307533 h 1465227"/>
                          <a:gd name="connsiteX68" fmla="*/ 1283440 w 2157519"/>
                          <a:gd name="connsiteY68" fmla="*/ 307533 h 1465227"/>
                          <a:gd name="connsiteX69" fmla="*/ 2058425 w 2157519"/>
                          <a:gd name="connsiteY69" fmla="*/ 303433 h 1465227"/>
                          <a:gd name="connsiteX70" fmla="*/ 2115831 w 2157519"/>
                          <a:gd name="connsiteY70" fmla="*/ 303433 h 1465227"/>
                          <a:gd name="connsiteX71" fmla="*/ 2152736 w 2157519"/>
                          <a:gd name="connsiteY71" fmla="*/ 303433 h 1465227"/>
                          <a:gd name="connsiteX72" fmla="*/ 2152736 w 2157519"/>
                          <a:gd name="connsiteY72" fmla="*/ 303433 h 1465227"/>
                          <a:gd name="connsiteX73" fmla="*/ 2156836 w 2157519"/>
                          <a:gd name="connsiteY73" fmla="*/ 143515 h 1465227"/>
                          <a:gd name="connsiteX74" fmla="*/ 2156836 w 2157519"/>
                          <a:gd name="connsiteY74" fmla="*/ 36904 h 1465227"/>
                          <a:gd name="connsiteX75" fmla="*/ 2156836 w 2157519"/>
                          <a:gd name="connsiteY75" fmla="*/ 0 h 1465227"/>
                          <a:gd name="connsiteX76" fmla="*/ 2156836 w 2157519"/>
                          <a:gd name="connsiteY76" fmla="*/ 0 h 1465227"/>
                          <a:gd name="connsiteX77" fmla="*/ 135315 w 2157519"/>
                          <a:gd name="connsiteY77" fmla="*/ 0 h 1465227"/>
                          <a:gd name="connsiteX78" fmla="*/ 0 w 2157519"/>
                          <a:gd name="connsiteY78" fmla="*/ 4100 h 146522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  <a:cxn ang="0">
                            <a:pos x="connsiteX55" y="connsiteY55"/>
                          </a:cxn>
                          <a:cxn ang="0">
                            <a:pos x="connsiteX56" y="connsiteY56"/>
                          </a:cxn>
                          <a:cxn ang="0">
                            <a:pos x="connsiteX57" y="connsiteY57"/>
                          </a:cxn>
                          <a:cxn ang="0">
                            <a:pos x="connsiteX58" y="connsiteY58"/>
                          </a:cxn>
                          <a:cxn ang="0">
                            <a:pos x="connsiteX59" y="connsiteY59"/>
                          </a:cxn>
                          <a:cxn ang="0">
                            <a:pos x="connsiteX60" y="connsiteY60"/>
                          </a:cxn>
                          <a:cxn ang="0">
                            <a:pos x="connsiteX61" y="connsiteY61"/>
                          </a:cxn>
                          <a:cxn ang="0">
                            <a:pos x="connsiteX62" y="connsiteY62"/>
                          </a:cxn>
                          <a:cxn ang="0">
                            <a:pos x="connsiteX63" y="connsiteY63"/>
                          </a:cxn>
                          <a:cxn ang="0">
                            <a:pos x="connsiteX64" y="connsiteY64"/>
                          </a:cxn>
                          <a:cxn ang="0">
                            <a:pos x="connsiteX65" y="connsiteY65"/>
                          </a:cxn>
                          <a:cxn ang="0">
                            <a:pos x="connsiteX66" y="connsiteY66"/>
                          </a:cxn>
                          <a:cxn ang="0">
                            <a:pos x="connsiteX67" y="connsiteY67"/>
                          </a:cxn>
                          <a:cxn ang="0">
                            <a:pos x="connsiteX68" y="connsiteY68"/>
                          </a:cxn>
                          <a:cxn ang="0">
                            <a:pos x="connsiteX69" y="connsiteY69"/>
                          </a:cxn>
                          <a:cxn ang="0">
                            <a:pos x="connsiteX70" y="connsiteY70"/>
                          </a:cxn>
                          <a:cxn ang="0">
                            <a:pos x="connsiteX71" y="connsiteY71"/>
                          </a:cxn>
                          <a:cxn ang="0">
                            <a:pos x="connsiteX72" y="connsiteY72"/>
                          </a:cxn>
                          <a:cxn ang="0">
                            <a:pos x="connsiteX73" y="connsiteY73"/>
                          </a:cxn>
                          <a:cxn ang="0">
                            <a:pos x="connsiteX74" y="connsiteY74"/>
                          </a:cxn>
                          <a:cxn ang="0">
                            <a:pos x="connsiteX75" y="connsiteY75"/>
                          </a:cxn>
                          <a:cxn ang="0">
                            <a:pos x="connsiteX76" y="connsiteY76"/>
                          </a:cxn>
                          <a:cxn ang="0">
                            <a:pos x="connsiteX77" y="connsiteY77"/>
                          </a:cxn>
                          <a:cxn ang="0">
                            <a:pos x="connsiteX78" y="connsiteY78"/>
                          </a:cxn>
                        </a:cxnLst>
                        <a:rect l="l" t="t" r="r" b="b"/>
                        <a:pathLst>
                          <a:path w="2157519" h="1465227">
                            <a:moveTo>
                              <a:pt x="0" y="4100"/>
                            </a:moveTo>
                            <a:lnTo>
                              <a:pt x="0" y="270629"/>
                            </a:lnTo>
                            <a:lnTo>
                              <a:pt x="0" y="307533"/>
                            </a:lnTo>
                            <a:lnTo>
                              <a:pt x="0" y="307533"/>
                            </a:lnTo>
                            <a:lnTo>
                              <a:pt x="795487" y="307533"/>
                            </a:lnTo>
                            <a:lnTo>
                              <a:pt x="852893" y="307533"/>
                            </a:lnTo>
                            <a:lnTo>
                              <a:pt x="873396" y="307533"/>
                            </a:lnTo>
                            <a:lnTo>
                              <a:pt x="873396" y="307533"/>
                            </a:lnTo>
                            <a:lnTo>
                              <a:pt x="873396" y="377241"/>
                            </a:lnTo>
                            <a:lnTo>
                              <a:pt x="873396" y="422346"/>
                            </a:lnTo>
                            <a:lnTo>
                              <a:pt x="873396" y="422346"/>
                            </a:lnTo>
                            <a:lnTo>
                              <a:pt x="192721" y="426446"/>
                            </a:lnTo>
                            <a:lnTo>
                              <a:pt x="159918" y="426446"/>
                            </a:lnTo>
                            <a:lnTo>
                              <a:pt x="123014" y="426446"/>
                            </a:lnTo>
                            <a:lnTo>
                              <a:pt x="123014" y="426446"/>
                            </a:lnTo>
                            <a:cubicBezTo>
                              <a:pt x="123014" y="453099"/>
                              <a:pt x="123697" y="542626"/>
                              <a:pt x="123014" y="586364"/>
                            </a:cubicBezTo>
                            <a:cubicBezTo>
                              <a:pt x="122331" y="630102"/>
                              <a:pt x="118913" y="664272"/>
                              <a:pt x="118913" y="688875"/>
                            </a:cubicBezTo>
                            <a:cubicBezTo>
                              <a:pt x="118913" y="713478"/>
                              <a:pt x="123014" y="733980"/>
                              <a:pt x="123014" y="733980"/>
                            </a:cubicBezTo>
                            <a:lnTo>
                              <a:pt x="123014" y="733980"/>
                            </a:lnTo>
                            <a:lnTo>
                              <a:pt x="1537668" y="738080"/>
                            </a:lnTo>
                            <a:lnTo>
                              <a:pt x="1623778" y="738080"/>
                            </a:lnTo>
                            <a:lnTo>
                              <a:pt x="1623778" y="738080"/>
                            </a:lnTo>
                            <a:lnTo>
                              <a:pt x="1623778" y="783185"/>
                            </a:lnTo>
                            <a:lnTo>
                              <a:pt x="1623778" y="783185"/>
                            </a:lnTo>
                            <a:lnTo>
                              <a:pt x="118913" y="783185"/>
                            </a:lnTo>
                            <a:lnTo>
                              <a:pt x="118913" y="783185"/>
                            </a:lnTo>
                            <a:lnTo>
                              <a:pt x="118913" y="1037413"/>
                            </a:lnTo>
                            <a:lnTo>
                              <a:pt x="118913" y="1131723"/>
                            </a:lnTo>
                            <a:cubicBezTo>
                              <a:pt x="118913" y="1159743"/>
                              <a:pt x="116179" y="1180928"/>
                              <a:pt x="118913" y="1205531"/>
                            </a:cubicBezTo>
                            <a:cubicBezTo>
                              <a:pt x="121647" y="1230134"/>
                              <a:pt x="127114" y="1255420"/>
                              <a:pt x="135315" y="1279339"/>
                            </a:cubicBezTo>
                            <a:cubicBezTo>
                              <a:pt x="143516" y="1303258"/>
                              <a:pt x="143515" y="1323078"/>
                              <a:pt x="168118" y="1349047"/>
                            </a:cubicBezTo>
                            <a:cubicBezTo>
                              <a:pt x="192721" y="1375016"/>
                              <a:pt x="250127" y="1417387"/>
                              <a:pt x="282931" y="1435156"/>
                            </a:cubicBezTo>
                            <a:cubicBezTo>
                              <a:pt x="315735" y="1452925"/>
                              <a:pt x="335554" y="1450875"/>
                              <a:pt x="364940" y="1455659"/>
                            </a:cubicBezTo>
                            <a:cubicBezTo>
                              <a:pt x="394327" y="1460443"/>
                              <a:pt x="420979" y="1462493"/>
                              <a:pt x="459250" y="1463860"/>
                            </a:cubicBezTo>
                            <a:cubicBezTo>
                              <a:pt x="497521" y="1465227"/>
                              <a:pt x="594565" y="1463860"/>
                              <a:pt x="594565" y="1463860"/>
                            </a:cubicBezTo>
                            <a:lnTo>
                              <a:pt x="1262938" y="1463860"/>
                            </a:lnTo>
                            <a:lnTo>
                              <a:pt x="1845202" y="1463860"/>
                            </a:lnTo>
                            <a:lnTo>
                              <a:pt x="1992818" y="1463860"/>
                            </a:lnTo>
                            <a:lnTo>
                              <a:pt x="2058425" y="1463860"/>
                            </a:lnTo>
                            <a:lnTo>
                              <a:pt x="2058425" y="1463860"/>
                            </a:lnTo>
                            <a:cubicBezTo>
                              <a:pt x="2058425" y="1439941"/>
                              <a:pt x="2057742" y="1367499"/>
                              <a:pt x="2058425" y="1320344"/>
                            </a:cubicBezTo>
                            <a:cubicBezTo>
                              <a:pt x="2059108" y="1273189"/>
                              <a:pt x="2061843" y="1208949"/>
                              <a:pt x="2062526" y="1180929"/>
                            </a:cubicBezTo>
                            <a:cubicBezTo>
                              <a:pt x="2063210" y="1152909"/>
                              <a:pt x="2062526" y="1152226"/>
                              <a:pt x="2062526" y="1152226"/>
                            </a:cubicBezTo>
                            <a:lnTo>
                              <a:pt x="2062526" y="1152226"/>
                            </a:lnTo>
                            <a:lnTo>
                              <a:pt x="1377751" y="1152226"/>
                            </a:lnTo>
                            <a:lnTo>
                              <a:pt x="934902" y="1152226"/>
                            </a:lnTo>
                            <a:lnTo>
                              <a:pt x="631469" y="1152226"/>
                            </a:lnTo>
                            <a:lnTo>
                              <a:pt x="557661" y="1152226"/>
                            </a:lnTo>
                            <a:lnTo>
                              <a:pt x="528958" y="1152226"/>
                            </a:lnTo>
                            <a:lnTo>
                              <a:pt x="528958" y="1152226"/>
                            </a:lnTo>
                            <a:lnTo>
                              <a:pt x="528958" y="1090719"/>
                            </a:lnTo>
                            <a:lnTo>
                              <a:pt x="528958" y="1090719"/>
                            </a:lnTo>
                            <a:lnTo>
                              <a:pt x="1422856" y="1090719"/>
                            </a:lnTo>
                            <a:lnTo>
                              <a:pt x="1820599" y="1090719"/>
                            </a:lnTo>
                            <a:cubicBezTo>
                              <a:pt x="1914909" y="1090036"/>
                              <a:pt x="1953181" y="1086618"/>
                              <a:pt x="1988718" y="1086618"/>
                            </a:cubicBezTo>
                            <a:cubicBezTo>
                              <a:pt x="2024255" y="1086618"/>
                              <a:pt x="2033823" y="1090719"/>
                              <a:pt x="2033823" y="1090719"/>
                            </a:cubicBezTo>
                            <a:lnTo>
                              <a:pt x="2033823" y="1090719"/>
                            </a:lnTo>
                            <a:lnTo>
                              <a:pt x="2033823" y="680674"/>
                            </a:lnTo>
                            <a:lnTo>
                              <a:pt x="2033823" y="483852"/>
                            </a:lnTo>
                            <a:lnTo>
                              <a:pt x="2033823" y="446948"/>
                            </a:lnTo>
                            <a:lnTo>
                              <a:pt x="2033823" y="422346"/>
                            </a:lnTo>
                            <a:lnTo>
                              <a:pt x="2033823" y="422346"/>
                            </a:lnTo>
                            <a:lnTo>
                              <a:pt x="1336746" y="426446"/>
                            </a:lnTo>
                            <a:lnTo>
                              <a:pt x="1308043" y="426446"/>
                            </a:lnTo>
                            <a:lnTo>
                              <a:pt x="1283440" y="426446"/>
                            </a:lnTo>
                            <a:lnTo>
                              <a:pt x="1283440" y="426446"/>
                            </a:lnTo>
                            <a:lnTo>
                              <a:pt x="1283440" y="336236"/>
                            </a:lnTo>
                            <a:lnTo>
                              <a:pt x="1283440" y="307533"/>
                            </a:lnTo>
                            <a:lnTo>
                              <a:pt x="1283440" y="307533"/>
                            </a:lnTo>
                            <a:lnTo>
                              <a:pt x="2058425" y="303433"/>
                            </a:lnTo>
                            <a:lnTo>
                              <a:pt x="2115831" y="303433"/>
                            </a:lnTo>
                            <a:lnTo>
                              <a:pt x="2152736" y="303433"/>
                            </a:lnTo>
                            <a:lnTo>
                              <a:pt x="2152736" y="303433"/>
                            </a:lnTo>
                            <a:cubicBezTo>
                              <a:pt x="2153419" y="276780"/>
                              <a:pt x="2156153" y="187936"/>
                              <a:pt x="2156836" y="143515"/>
                            </a:cubicBezTo>
                            <a:cubicBezTo>
                              <a:pt x="2157519" y="99094"/>
                              <a:pt x="2156836" y="36904"/>
                              <a:pt x="2156836" y="36904"/>
                            </a:cubicBezTo>
                            <a:lnTo>
                              <a:pt x="2156836" y="0"/>
                            </a:lnTo>
                            <a:lnTo>
                              <a:pt x="2156836" y="0"/>
                            </a:lnTo>
                            <a:lnTo>
                              <a:pt x="135315" y="0"/>
                            </a:lnTo>
                            <a:lnTo>
                              <a:pt x="0" y="4100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</p:grpSp>
              </p:grpSp>
              <p:sp>
                <p:nvSpPr>
                  <p:cNvPr id="66" name="자유형 65"/>
                  <p:cNvSpPr/>
                  <p:nvPr/>
                </p:nvSpPr>
                <p:spPr>
                  <a:xfrm>
                    <a:off x="3427292" y="873396"/>
                    <a:ext cx="2026304" cy="2693995"/>
                  </a:xfrm>
                  <a:custGeom>
                    <a:avLst/>
                    <a:gdLst>
                      <a:gd name="connsiteX0" fmla="*/ 693659 w 2026304"/>
                      <a:gd name="connsiteY0" fmla="*/ 311634 h 2693995"/>
                      <a:gd name="connsiteX1" fmla="*/ 628051 w 2026304"/>
                      <a:gd name="connsiteY1" fmla="*/ 319834 h 2693995"/>
                      <a:gd name="connsiteX2" fmla="*/ 537842 w 2026304"/>
                      <a:gd name="connsiteY2" fmla="*/ 410044 h 2693995"/>
                      <a:gd name="connsiteX3" fmla="*/ 472234 w 2026304"/>
                      <a:gd name="connsiteY3" fmla="*/ 574062 h 2693995"/>
                      <a:gd name="connsiteX4" fmla="*/ 423029 w 2026304"/>
                      <a:gd name="connsiteY4" fmla="*/ 893897 h 2693995"/>
                      <a:gd name="connsiteX5" fmla="*/ 423029 w 2026304"/>
                      <a:gd name="connsiteY5" fmla="*/ 922600 h 2693995"/>
                      <a:gd name="connsiteX6" fmla="*/ 418929 w 2026304"/>
                      <a:gd name="connsiteY6" fmla="*/ 1053815 h 2693995"/>
                      <a:gd name="connsiteX7" fmla="*/ 418929 w 2026304"/>
                      <a:gd name="connsiteY7" fmla="*/ 1053815 h 2693995"/>
                      <a:gd name="connsiteX8" fmla="*/ 25286 w 2026304"/>
                      <a:gd name="connsiteY8" fmla="*/ 1053815 h 2693995"/>
                      <a:gd name="connsiteX9" fmla="*/ 4783 w 2026304"/>
                      <a:gd name="connsiteY9" fmla="*/ 1053815 h 2693995"/>
                      <a:gd name="connsiteX10" fmla="*/ 4783 w 2026304"/>
                      <a:gd name="connsiteY10" fmla="*/ 1053815 h 2693995"/>
                      <a:gd name="connsiteX11" fmla="*/ 12984 w 2026304"/>
                      <a:gd name="connsiteY11" fmla="*/ 902098 h 2693995"/>
                      <a:gd name="connsiteX12" fmla="*/ 45788 w 2026304"/>
                      <a:gd name="connsiteY12" fmla="*/ 668373 h 2693995"/>
                      <a:gd name="connsiteX13" fmla="*/ 119596 w 2026304"/>
                      <a:gd name="connsiteY13" fmla="*/ 446948 h 2693995"/>
                      <a:gd name="connsiteX14" fmla="*/ 209806 w 2026304"/>
                      <a:gd name="connsiteY14" fmla="*/ 270629 h 2693995"/>
                      <a:gd name="connsiteX15" fmla="*/ 369723 w 2026304"/>
                      <a:gd name="connsiteY15" fmla="*/ 102511 h 2693995"/>
                      <a:gd name="connsiteX16" fmla="*/ 525540 w 2026304"/>
                      <a:gd name="connsiteY16" fmla="*/ 24602 h 2693995"/>
                      <a:gd name="connsiteX17" fmla="*/ 697759 w 2026304"/>
                      <a:gd name="connsiteY17" fmla="*/ 0 h 2693995"/>
                      <a:gd name="connsiteX18" fmla="*/ 849476 w 2026304"/>
                      <a:gd name="connsiteY18" fmla="*/ 24602 h 2693995"/>
                      <a:gd name="connsiteX19" fmla="*/ 976590 w 2026304"/>
                      <a:gd name="connsiteY19" fmla="*/ 86109 h 2693995"/>
                      <a:gd name="connsiteX20" fmla="*/ 1095503 w 2026304"/>
                      <a:gd name="connsiteY20" fmla="*/ 180419 h 2693995"/>
                      <a:gd name="connsiteX21" fmla="*/ 1202114 w 2026304"/>
                      <a:gd name="connsiteY21" fmla="*/ 328035 h 2693995"/>
                      <a:gd name="connsiteX22" fmla="*/ 1296425 w 2026304"/>
                      <a:gd name="connsiteY22" fmla="*/ 545359 h 2693995"/>
                      <a:gd name="connsiteX23" fmla="*/ 1341530 w 2026304"/>
                      <a:gd name="connsiteY23" fmla="*/ 754482 h 2693995"/>
                      <a:gd name="connsiteX24" fmla="*/ 1357931 w 2026304"/>
                      <a:gd name="connsiteY24" fmla="*/ 844692 h 2693995"/>
                      <a:gd name="connsiteX25" fmla="*/ 1357931 w 2026304"/>
                      <a:gd name="connsiteY25" fmla="*/ 844692 h 2693995"/>
                      <a:gd name="connsiteX26" fmla="*/ 1579356 w 2026304"/>
                      <a:gd name="connsiteY26" fmla="*/ 844692 h 2693995"/>
                      <a:gd name="connsiteX27" fmla="*/ 1616260 w 2026304"/>
                      <a:gd name="connsiteY27" fmla="*/ 844692 h 2693995"/>
                      <a:gd name="connsiteX28" fmla="*/ 1616260 w 2026304"/>
                      <a:gd name="connsiteY28" fmla="*/ 844692 h 2693995"/>
                      <a:gd name="connsiteX29" fmla="*/ 1616260 w 2026304"/>
                      <a:gd name="connsiteY29" fmla="*/ 176319 h 2693995"/>
                      <a:gd name="connsiteX30" fmla="*/ 1616260 w 2026304"/>
                      <a:gd name="connsiteY30" fmla="*/ 61506 h 2693995"/>
                      <a:gd name="connsiteX31" fmla="*/ 1616260 w 2026304"/>
                      <a:gd name="connsiteY31" fmla="*/ 16401 h 2693995"/>
                      <a:gd name="connsiteX32" fmla="*/ 1616260 w 2026304"/>
                      <a:gd name="connsiteY32" fmla="*/ 16401 h 2693995"/>
                      <a:gd name="connsiteX33" fmla="*/ 1960697 w 2026304"/>
                      <a:gd name="connsiteY33" fmla="*/ 16401 h 2693995"/>
                      <a:gd name="connsiteX34" fmla="*/ 2001702 w 2026304"/>
                      <a:gd name="connsiteY34" fmla="*/ 16401 h 2693995"/>
                      <a:gd name="connsiteX35" fmla="*/ 2026304 w 2026304"/>
                      <a:gd name="connsiteY35" fmla="*/ 16401 h 2693995"/>
                      <a:gd name="connsiteX36" fmla="*/ 2026304 w 2026304"/>
                      <a:gd name="connsiteY36" fmla="*/ 16401 h 2693995"/>
                      <a:gd name="connsiteX37" fmla="*/ 2022204 w 2026304"/>
                      <a:gd name="connsiteY37" fmla="*/ 2304452 h 2693995"/>
                      <a:gd name="connsiteX38" fmla="*/ 2014003 w 2026304"/>
                      <a:gd name="connsiteY38" fmla="*/ 2353657 h 2693995"/>
                      <a:gd name="connsiteX39" fmla="*/ 2014003 w 2026304"/>
                      <a:gd name="connsiteY39" fmla="*/ 2402862 h 2693995"/>
                      <a:gd name="connsiteX40" fmla="*/ 2014003 w 2026304"/>
                      <a:gd name="connsiteY40" fmla="*/ 2402862 h 2693995"/>
                      <a:gd name="connsiteX41" fmla="*/ 1735173 w 2026304"/>
                      <a:gd name="connsiteY41" fmla="*/ 2402862 h 2693995"/>
                      <a:gd name="connsiteX42" fmla="*/ 1677766 w 2026304"/>
                      <a:gd name="connsiteY42" fmla="*/ 2402862 h 2693995"/>
                      <a:gd name="connsiteX43" fmla="*/ 1616260 w 2026304"/>
                      <a:gd name="connsiteY43" fmla="*/ 2402862 h 2693995"/>
                      <a:gd name="connsiteX44" fmla="*/ 1616260 w 2026304"/>
                      <a:gd name="connsiteY44" fmla="*/ 2402862 h 2693995"/>
                      <a:gd name="connsiteX45" fmla="*/ 1624460 w 2026304"/>
                      <a:gd name="connsiteY45" fmla="*/ 1545869 h 2693995"/>
                      <a:gd name="connsiteX46" fmla="*/ 1620360 w 2026304"/>
                      <a:gd name="connsiteY46" fmla="*/ 1217833 h 2693995"/>
                      <a:gd name="connsiteX47" fmla="*/ 1620360 w 2026304"/>
                      <a:gd name="connsiteY47" fmla="*/ 1160426 h 2693995"/>
                      <a:gd name="connsiteX48" fmla="*/ 1620360 w 2026304"/>
                      <a:gd name="connsiteY48" fmla="*/ 1160426 h 2693995"/>
                      <a:gd name="connsiteX49" fmla="*/ 1476844 w 2026304"/>
                      <a:gd name="connsiteY49" fmla="*/ 1160426 h 2693995"/>
                      <a:gd name="connsiteX50" fmla="*/ 1370233 w 2026304"/>
                      <a:gd name="connsiteY50" fmla="*/ 1160426 h 2693995"/>
                      <a:gd name="connsiteX51" fmla="*/ 1370233 w 2026304"/>
                      <a:gd name="connsiteY51" fmla="*/ 1160426 h 2693995"/>
                      <a:gd name="connsiteX52" fmla="*/ 1370233 w 2026304"/>
                      <a:gd name="connsiteY52" fmla="*/ 1230134 h 2693995"/>
                      <a:gd name="connsiteX53" fmla="*/ 1357931 w 2026304"/>
                      <a:gd name="connsiteY53" fmla="*/ 1414654 h 2693995"/>
                      <a:gd name="connsiteX54" fmla="*/ 1284123 w 2026304"/>
                      <a:gd name="connsiteY54" fmla="*/ 1730389 h 2693995"/>
                      <a:gd name="connsiteX55" fmla="*/ 1140608 w 2026304"/>
                      <a:gd name="connsiteY55" fmla="*/ 2009219 h 2693995"/>
                      <a:gd name="connsiteX56" fmla="*/ 943786 w 2026304"/>
                      <a:gd name="connsiteY56" fmla="*/ 2177338 h 2693995"/>
                      <a:gd name="connsiteX57" fmla="*/ 734663 w 2026304"/>
                      <a:gd name="connsiteY57" fmla="*/ 2238844 h 2693995"/>
                      <a:gd name="connsiteX58" fmla="*/ 505038 w 2026304"/>
                      <a:gd name="connsiteY58" fmla="*/ 2210141 h 2693995"/>
                      <a:gd name="connsiteX59" fmla="*/ 295915 w 2026304"/>
                      <a:gd name="connsiteY59" fmla="*/ 2074826 h 2693995"/>
                      <a:gd name="connsiteX60" fmla="*/ 107295 w 2026304"/>
                      <a:gd name="connsiteY60" fmla="*/ 1767293 h 2693995"/>
                      <a:gd name="connsiteX61" fmla="*/ 17085 w 2026304"/>
                      <a:gd name="connsiteY61" fmla="*/ 1373650 h 2693995"/>
                      <a:gd name="connsiteX62" fmla="*/ 4783 w 2026304"/>
                      <a:gd name="connsiteY62" fmla="*/ 1049714 h 2693995"/>
                      <a:gd name="connsiteX63" fmla="*/ 4783 w 2026304"/>
                      <a:gd name="connsiteY63" fmla="*/ 1049714 h 2693995"/>
                      <a:gd name="connsiteX64" fmla="*/ 382025 w 2026304"/>
                      <a:gd name="connsiteY64" fmla="*/ 1049714 h 2693995"/>
                      <a:gd name="connsiteX65" fmla="*/ 423029 w 2026304"/>
                      <a:gd name="connsiteY65" fmla="*/ 1049714 h 2693995"/>
                      <a:gd name="connsiteX66" fmla="*/ 418929 w 2026304"/>
                      <a:gd name="connsiteY66" fmla="*/ 1049714 h 2693995"/>
                      <a:gd name="connsiteX67" fmla="*/ 423029 w 2026304"/>
                      <a:gd name="connsiteY67" fmla="*/ 1213732 h 2693995"/>
                      <a:gd name="connsiteX68" fmla="*/ 443531 w 2026304"/>
                      <a:gd name="connsiteY68" fmla="*/ 1492563 h 2693995"/>
                      <a:gd name="connsiteX69" fmla="*/ 505038 w 2026304"/>
                      <a:gd name="connsiteY69" fmla="*/ 1754991 h 2693995"/>
                      <a:gd name="connsiteX70" fmla="*/ 582947 w 2026304"/>
                      <a:gd name="connsiteY70" fmla="*/ 1886206 h 2693995"/>
                      <a:gd name="connsiteX71" fmla="*/ 669056 w 2026304"/>
                      <a:gd name="connsiteY71" fmla="*/ 1931311 h 2693995"/>
                      <a:gd name="connsiteX72" fmla="*/ 722362 w 2026304"/>
                      <a:gd name="connsiteY72" fmla="*/ 1927210 h 2693995"/>
                      <a:gd name="connsiteX73" fmla="*/ 779768 w 2026304"/>
                      <a:gd name="connsiteY73" fmla="*/ 1894407 h 2693995"/>
                      <a:gd name="connsiteX74" fmla="*/ 849476 w 2026304"/>
                      <a:gd name="connsiteY74" fmla="*/ 1808297 h 2693995"/>
                      <a:gd name="connsiteX75" fmla="*/ 919183 w 2026304"/>
                      <a:gd name="connsiteY75" fmla="*/ 1595074 h 2693995"/>
                      <a:gd name="connsiteX76" fmla="*/ 960188 w 2026304"/>
                      <a:gd name="connsiteY76" fmla="*/ 1094819 h 2693995"/>
                      <a:gd name="connsiteX77" fmla="*/ 935585 w 2026304"/>
                      <a:gd name="connsiteY77" fmla="*/ 742181 h 2693995"/>
                      <a:gd name="connsiteX78" fmla="*/ 869978 w 2026304"/>
                      <a:gd name="connsiteY78" fmla="*/ 496154 h 2693995"/>
                      <a:gd name="connsiteX79" fmla="*/ 783869 w 2026304"/>
                      <a:gd name="connsiteY79" fmla="*/ 348538 h 2693995"/>
                      <a:gd name="connsiteX80" fmla="*/ 693659 w 2026304"/>
                      <a:gd name="connsiteY80" fmla="*/ 311634 h 26939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</a:cxnLst>
                    <a:rect l="l" t="t" r="r" b="b"/>
                    <a:pathLst>
                      <a:path w="2026304" h="2693995">
                        <a:moveTo>
                          <a:pt x="693659" y="311634"/>
                        </a:moveTo>
                        <a:cubicBezTo>
                          <a:pt x="667689" y="306850"/>
                          <a:pt x="654020" y="303432"/>
                          <a:pt x="628051" y="319834"/>
                        </a:cubicBezTo>
                        <a:cubicBezTo>
                          <a:pt x="602082" y="336236"/>
                          <a:pt x="563812" y="367673"/>
                          <a:pt x="537842" y="410044"/>
                        </a:cubicBezTo>
                        <a:cubicBezTo>
                          <a:pt x="511872" y="452415"/>
                          <a:pt x="491369" y="493420"/>
                          <a:pt x="472234" y="574062"/>
                        </a:cubicBezTo>
                        <a:cubicBezTo>
                          <a:pt x="453099" y="654704"/>
                          <a:pt x="431230" y="835807"/>
                          <a:pt x="423029" y="893897"/>
                        </a:cubicBezTo>
                        <a:cubicBezTo>
                          <a:pt x="414828" y="951987"/>
                          <a:pt x="423712" y="895947"/>
                          <a:pt x="423029" y="922600"/>
                        </a:cubicBezTo>
                        <a:cubicBezTo>
                          <a:pt x="422346" y="949253"/>
                          <a:pt x="418929" y="1053815"/>
                          <a:pt x="418929" y="1053815"/>
                        </a:cubicBezTo>
                        <a:lnTo>
                          <a:pt x="418929" y="1053815"/>
                        </a:lnTo>
                        <a:lnTo>
                          <a:pt x="25286" y="1053815"/>
                        </a:lnTo>
                        <a:lnTo>
                          <a:pt x="4783" y="1053815"/>
                        </a:lnTo>
                        <a:lnTo>
                          <a:pt x="4783" y="1053815"/>
                        </a:lnTo>
                        <a:cubicBezTo>
                          <a:pt x="6150" y="1028529"/>
                          <a:pt x="6150" y="966338"/>
                          <a:pt x="12984" y="902098"/>
                        </a:cubicBezTo>
                        <a:cubicBezTo>
                          <a:pt x="19818" y="837858"/>
                          <a:pt x="28019" y="744231"/>
                          <a:pt x="45788" y="668373"/>
                        </a:cubicBezTo>
                        <a:cubicBezTo>
                          <a:pt x="63557" y="592515"/>
                          <a:pt x="92260" y="513239"/>
                          <a:pt x="119596" y="446948"/>
                        </a:cubicBezTo>
                        <a:cubicBezTo>
                          <a:pt x="146932" y="380657"/>
                          <a:pt x="168118" y="328035"/>
                          <a:pt x="209806" y="270629"/>
                        </a:cubicBezTo>
                        <a:cubicBezTo>
                          <a:pt x="251494" y="213223"/>
                          <a:pt x="317101" y="143515"/>
                          <a:pt x="369723" y="102511"/>
                        </a:cubicBezTo>
                        <a:cubicBezTo>
                          <a:pt x="422345" y="61507"/>
                          <a:pt x="470867" y="41687"/>
                          <a:pt x="525540" y="24602"/>
                        </a:cubicBezTo>
                        <a:cubicBezTo>
                          <a:pt x="580213" y="7517"/>
                          <a:pt x="643770" y="0"/>
                          <a:pt x="697759" y="0"/>
                        </a:cubicBezTo>
                        <a:cubicBezTo>
                          <a:pt x="751748" y="0"/>
                          <a:pt x="803004" y="10251"/>
                          <a:pt x="849476" y="24602"/>
                        </a:cubicBezTo>
                        <a:cubicBezTo>
                          <a:pt x="895948" y="38953"/>
                          <a:pt x="935586" y="60140"/>
                          <a:pt x="976590" y="86109"/>
                        </a:cubicBezTo>
                        <a:cubicBezTo>
                          <a:pt x="1017595" y="112079"/>
                          <a:pt x="1057916" y="140098"/>
                          <a:pt x="1095503" y="180419"/>
                        </a:cubicBezTo>
                        <a:cubicBezTo>
                          <a:pt x="1133090" y="220740"/>
                          <a:pt x="1168627" y="267212"/>
                          <a:pt x="1202114" y="328035"/>
                        </a:cubicBezTo>
                        <a:cubicBezTo>
                          <a:pt x="1235601" y="388858"/>
                          <a:pt x="1273189" y="474285"/>
                          <a:pt x="1296425" y="545359"/>
                        </a:cubicBezTo>
                        <a:cubicBezTo>
                          <a:pt x="1319661" y="616433"/>
                          <a:pt x="1331279" y="704593"/>
                          <a:pt x="1341530" y="754482"/>
                        </a:cubicBezTo>
                        <a:cubicBezTo>
                          <a:pt x="1351781" y="804371"/>
                          <a:pt x="1357931" y="844692"/>
                          <a:pt x="1357931" y="844692"/>
                        </a:cubicBezTo>
                        <a:lnTo>
                          <a:pt x="1357931" y="844692"/>
                        </a:lnTo>
                        <a:lnTo>
                          <a:pt x="1579356" y="844692"/>
                        </a:lnTo>
                        <a:lnTo>
                          <a:pt x="1616260" y="844692"/>
                        </a:lnTo>
                        <a:lnTo>
                          <a:pt x="1616260" y="844692"/>
                        </a:lnTo>
                        <a:lnTo>
                          <a:pt x="1616260" y="176319"/>
                        </a:lnTo>
                        <a:lnTo>
                          <a:pt x="1616260" y="61506"/>
                        </a:lnTo>
                        <a:lnTo>
                          <a:pt x="1616260" y="16401"/>
                        </a:lnTo>
                        <a:lnTo>
                          <a:pt x="1616260" y="16401"/>
                        </a:lnTo>
                        <a:lnTo>
                          <a:pt x="1960697" y="16401"/>
                        </a:lnTo>
                        <a:lnTo>
                          <a:pt x="2001702" y="16401"/>
                        </a:lnTo>
                        <a:lnTo>
                          <a:pt x="2026304" y="16401"/>
                        </a:lnTo>
                        <a:lnTo>
                          <a:pt x="2026304" y="16401"/>
                        </a:lnTo>
                        <a:cubicBezTo>
                          <a:pt x="2025621" y="397743"/>
                          <a:pt x="2024254" y="1914909"/>
                          <a:pt x="2022204" y="2304452"/>
                        </a:cubicBezTo>
                        <a:cubicBezTo>
                          <a:pt x="2020154" y="2693995"/>
                          <a:pt x="2015370" y="2337255"/>
                          <a:pt x="2014003" y="2353657"/>
                        </a:cubicBezTo>
                        <a:cubicBezTo>
                          <a:pt x="2012636" y="2370059"/>
                          <a:pt x="2014003" y="2402862"/>
                          <a:pt x="2014003" y="2402862"/>
                        </a:cubicBezTo>
                        <a:lnTo>
                          <a:pt x="2014003" y="2402862"/>
                        </a:lnTo>
                        <a:lnTo>
                          <a:pt x="1735173" y="2402862"/>
                        </a:lnTo>
                        <a:lnTo>
                          <a:pt x="1677766" y="2402862"/>
                        </a:lnTo>
                        <a:lnTo>
                          <a:pt x="1616260" y="2402862"/>
                        </a:lnTo>
                        <a:lnTo>
                          <a:pt x="1616260" y="2402862"/>
                        </a:lnTo>
                        <a:cubicBezTo>
                          <a:pt x="1617627" y="2260030"/>
                          <a:pt x="1623777" y="1743374"/>
                          <a:pt x="1624460" y="1545869"/>
                        </a:cubicBezTo>
                        <a:cubicBezTo>
                          <a:pt x="1625143" y="1348364"/>
                          <a:pt x="1621043" y="1282074"/>
                          <a:pt x="1620360" y="1217833"/>
                        </a:cubicBezTo>
                        <a:cubicBezTo>
                          <a:pt x="1619677" y="1153593"/>
                          <a:pt x="1620360" y="1160426"/>
                          <a:pt x="1620360" y="1160426"/>
                        </a:cubicBezTo>
                        <a:lnTo>
                          <a:pt x="1620360" y="1160426"/>
                        </a:lnTo>
                        <a:lnTo>
                          <a:pt x="1476844" y="1160426"/>
                        </a:lnTo>
                        <a:lnTo>
                          <a:pt x="1370233" y="1160426"/>
                        </a:lnTo>
                        <a:lnTo>
                          <a:pt x="1370233" y="1160426"/>
                        </a:lnTo>
                        <a:cubicBezTo>
                          <a:pt x="1370233" y="1172044"/>
                          <a:pt x="1372283" y="1187763"/>
                          <a:pt x="1370233" y="1230134"/>
                        </a:cubicBezTo>
                        <a:cubicBezTo>
                          <a:pt x="1368183" y="1272505"/>
                          <a:pt x="1372283" y="1331278"/>
                          <a:pt x="1357931" y="1414654"/>
                        </a:cubicBezTo>
                        <a:cubicBezTo>
                          <a:pt x="1343579" y="1498030"/>
                          <a:pt x="1320343" y="1631295"/>
                          <a:pt x="1284123" y="1730389"/>
                        </a:cubicBezTo>
                        <a:cubicBezTo>
                          <a:pt x="1247903" y="1829483"/>
                          <a:pt x="1197331" y="1934728"/>
                          <a:pt x="1140608" y="2009219"/>
                        </a:cubicBezTo>
                        <a:cubicBezTo>
                          <a:pt x="1083885" y="2083710"/>
                          <a:pt x="1011443" y="2139067"/>
                          <a:pt x="943786" y="2177338"/>
                        </a:cubicBezTo>
                        <a:cubicBezTo>
                          <a:pt x="876129" y="2215609"/>
                          <a:pt x="807788" y="2233377"/>
                          <a:pt x="734663" y="2238844"/>
                        </a:cubicBezTo>
                        <a:cubicBezTo>
                          <a:pt x="661538" y="2244311"/>
                          <a:pt x="578163" y="2237477"/>
                          <a:pt x="505038" y="2210141"/>
                        </a:cubicBezTo>
                        <a:cubicBezTo>
                          <a:pt x="431913" y="2182805"/>
                          <a:pt x="362205" y="2148634"/>
                          <a:pt x="295915" y="2074826"/>
                        </a:cubicBezTo>
                        <a:cubicBezTo>
                          <a:pt x="229625" y="2001018"/>
                          <a:pt x="153767" y="1884156"/>
                          <a:pt x="107295" y="1767293"/>
                        </a:cubicBezTo>
                        <a:cubicBezTo>
                          <a:pt x="60823" y="1650430"/>
                          <a:pt x="34170" y="1493246"/>
                          <a:pt x="17085" y="1373650"/>
                        </a:cubicBezTo>
                        <a:cubicBezTo>
                          <a:pt x="0" y="1254054"/>
                          <a:pt x="4783" y="1049714"/>
                          <a:pt x="4783" y="1049714"/>
                        </a:cubicBezTo>
                        <a:lnTo>
                          <a:pt x="4783" y="1049714"/>
                        </a:lnTo>
                        <a:lnTo>
                          <a:pt x="382025" y="1049714"/>
                        </a:lnTo>
                        <a:lnTo>
                          <a:pt x="423029" y="1049714"/>
                        </a:lnTo>
                        <a:cubicBezTo>
                          <a:pt x="429180" y="1049714"/>
                          <a:pt x="418929" y="1022378"/>
                          <a:pt x="418929" y="1049714"/>
                        </a:cubicBezTo>
                        <a:cubicBezTo>
                          <a:pt x="418929" y="1077050"/>
                          <a:pt x="418929" y="1139924"/>
                          <a:pt x="423029" y="1213732"/>
                        </a:cubicBezTo>
                        <a:cubicBezTo>
                          <a:pt x="427129" y="1287540"/>
                          <a:pt x="429863" y="1402353"/>
                          <a:pt x="443531" y="1492563"/>
                        </a:cubicBezTo>
                        <a:cubicBezTo>
                          <a:pt x="457199" y="1582773"/>
                          <a:pt x="481802" y="1689384"/>
                          <a:pt x="505038" y="1754991"/>
                        </a:cubicBezTo>
                        <a:cubicBezTo>
                          <a:pt x="528274" y="1820598"/>
                          <a:pt x="555611" y="1856819"/>
                          <a:pt x="582947" y="1886206"/>
                        </a:cubicBezTo>
                        <a:cubicBezTo>
                          <a:pt x="610283" y="1915593"/>
                          <a:pt x="645820" y="1924477"/>
                          <a:pt x="669056" y="1931311"/>
                        </a:cubicBezTo>
                        <a:cubicBezTo>
                          <a:pt x="692292" y="1938145"/>
                          <a:pt x="703910" y="1933361"/>
                          <a:pt x="722362" y="1927210"/>
                        </a:cubicBezTo>
                        <a:cubicBezTo>
                          <a:pt x="740814" y="1921059"/>
                          <a:pt x="758582" y="1914226"/>
                          <a:pt x="779768" y="1894407"/>
                        </a:cubicBezTo>
                        <a:cubicBezTo>
                          <a:pt x="800954" y="1874588"/>
                          <a:pt x="826240" y="1858186"/>
                          <a:pt x="849476" y="1808297"/>
                        </a:cubicBezTo>
                        <a:cubicBezTo>
                          <a:pt x="872712" y="1758408"/>
                          <a:pt x="900731" y="1713987"/>
                          <a:pt x="919183" y="1595074"/>
                        </a:cubicBezTo>
                        <a:cubicBezTo>
                          <a:pt x="937635" y="1476161"/>
                          <a:pt x="957454" y="1236968"/>
                          <a:pt x="960188" y="1094819"/>
                        </a:cubicBezTo>
                        <a:cubicBezTo>
                          <a:pt x="962922" y="952670"/>
                          <a:pt x="950620" y="841959"/>
                          <a:pt x="935585" y="742181"/>
                        </a:cubicBezTo>
                        <a:cubicBezTo>
                          <a:pt x="920550" y="642404"/>
                          <a:pt x="895264" y="561761"/>
                          <a:pt x="869978" y="496154"/>
                        </a:cubicBezTo>
                        <a:cubicBezTo>
                          <a:pt x="844692" y="430547"/>
                          <a:pt x="811889" y="379291"/>
                          <a:pt x="783869" y="348538"/>
                        </a:cubicBezTo>
                        <a:cubicBezTo>
                          <a:pt x="755849" y="317785"/>
                          <a:pt x="719629" y="316418"/>
                          <a:pt x="693659" y="31163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grpSp>
                <p:nvGrpSpPr>
                  <p:cNvPr id="67" name="그룹 404"/>
                  <p:cNvGrpSpPr/>
                  <p:nvPr/>
                </p:nvGrpSpPr>
                <p:grpSpPr>
                  <a:xfrm>
                    <a:off x="6795126" y="889797"/>
                    <a:ext cx="2197157" cy="2365959"/>
                    <a:chOff x="6795126" y="889797"/>
                    <a:chExt cx="2197157" cy="2365959"/>
                  </a:xfrm>
                  <a:grpFill/>
                </p:grpSpPr>
                <p:sp>
                  <p:nvSpPr>
                    <p:cNvPr id="72" name="자유형 71"/>
                    <p:cNvSpPr/>
                    <p:nvPr/>
                  </p:nvSpPr>
                  <p:spPr>
                    <a:xfrm>
                      <a:off x="6795126" y="901416"/>
                      <a:ext cx="1279340" cy="1374332"/>
                    </a:xfrm>
                    <a:custGeom>
                      <a:avLst/>
                      <a:gdLst>
                        <a:gd name="connsiteX0" fmla="*/ 3417 w 1279340"/>
                        <a:gd name="connsiteY0" fmla="*/ 33486 h 1374332"/>
                        <a:gd name="connsiteX1" fmla="*/ 3417 w 1279340"/>
                        <a:gd name="connsiteY1" fmla="*/ 697759 h 1374332"/>
                        <a:gd name="connsiteX2" fmla="*/ 3417 w 1279340"/>
                        <a:gd name="connsiteY2" fmla="*/ 1033996 h 1374332"/>
                        <a:gd name="connsiteX3" fmla="*/ 3417 w 1279340"/>
                        <a:gd name="connsiteY3" fmla="*/ 1095502 h 1374332"/>
                        <a:gd name="connsiteX4" fmla="*/ 23920 w 1279340"/>
                        <a:gd name="connsiteY4" fmla="*/ 1206214 h 1374332"/>
                        <a:gd name="connsiteX5" fmla="*/ 85426 w 1279340"/>
                        <a:gd name="connsiteY5" fmla="*/ 1296424 h 1374332"/>
                        <a:gd name="connsiteX6" fmla="*/ 175636 w 1279340"/>
                        <a:gd name="connsiteY6" fmla="*/ 1345630 h 1374332"/>
                        <a:gd name="connsiteX7" fmla="*/ 274047 w 1279340"/>
                        <a:gd name="connsiteY7" fmla="*/ 1370232 h 1374332"/>
                        <a:gd name="connsiteX8" fmla="*/ 413462 w 1279340"/>
                        <a:gd name="connsiteY8" fmla="*/ 1370232 h 1374332"/>
                        <a:gd name="connsiteX9" fmla="*/ 1131041 w 1279340"/>
                        <a:gd name="connsiteY9" fmla="*/ 1370232 h 1374332"/>
                        <a:gd name="connsiteX10" fmla="*/ 1213050 w 1279340"/>
                        <a:gd name="connsiteY10" fmla="*/ 1370232 h 1374332"/>
                        <a:gd name="connsiteX11" fmla="*/ 1278657 w 1279340"/>
                        <a:gd name="connsiteY11" fmla="*/ 1370232 h 1374332"/>
                        <a:gd name="connsiteX12" fmla="*/ 1278657 w 1279340"/>
                        <a:gd name="connsiteY12" fmla="*/ 1370232 h 1374332"/>
                        <a:gd name="connsiteX13" fmla="*/ 1274557 w 1279340"/>
                        <a:gd name="connsiteY13" fmla="*/ 705960 h 1374332"/>
                        <a:gd name="connsiteX14" fmla="*/ 1274557 w 1279340"/>
                        <a:gd name="connsiteY14" fmla="*/ 705960 h 1374332"/>
                        <a:gd name="connsiteX15" fmla="*/ 880913 w 1279340"/>
                        <a:gd name="connsiteY15" fmla="*/ 705960 h 1374332"/>
                        <a:gd name="connsiteX16" fmla="*/ 868612 w 1279340"/>
                        <a:gd name="connsiteY16" fmla="*/ 705960 h 1374332"/>
                        <a:gd name="connsiteX17" fmla="*/ 868612 w 1279340"/>
                        <a:gd name="connsiteY17" fmla="*/ 705960 h 1374332"/>
                        <a:gd name="connsiteX18" fmla="*/ 864512 w 1279340"/>
                        <a:gd name="connsiteY18" fmla="*/ 1021694 h 1374332"/>
                        <a:gd name="connsiteX19" fmla="*/ 864512 w 1279340"/>
                        <a:gd name="connsiteY19" fmla="*/ 1070900 h 1374332"/>
                        <a:gd name="connsiteX20" fmla="*/ 864512 w 1279340"/>
                        <a:gd name="connsiteY20" fmla="*/ 1070900 h 1374332"/>
                        <a:gd name="connsiteX21" fmla="*/ 413462 w 1279340"/>
                        <a:gd name="connsiteY21" fmla="*/ 1070900 h 1374332"/>
                        <a:gd name="connsiteX22" fmla="*/ 413462 w 1279340"/>
                        <a:gd name="connsiteY22" fmla="*/ 1070900 h 1374332"/>
                        <a:gd name="connsiteX23" fmla="*/ 413462 w 1279340"/>
                        <a:gd name="connsiteY23" fmla="*/ 910982 h 1374332"/>
                        <a:gd name="connsiteX24" fmla="*/ 413462 w 1279340"/>
                        <a:gd name="connsiteY24" fmla="*/ 566545 h 1374332"/>
                        <a:gd name="connsiteX25" fmla="*/ 413462 w 1279340"/>
                        <a:gd name="connsiteY25" fmla="*/ 353321 h 1374332"/>
                        <a:gd name="connsiteX26" fmla="*/ 413462 w 1279340"/>
                        <a:gd name="connsiteY26" fmla="*/ 353321 h 1374332"/>
                        <a:gd name="connsiteX27" fmla="*/ 651288 w 1279340"/>
                        <a:gd name="connsiteY27" fmla="*/ 353321 h 1374332"/>
                        <a:gd name="connsiteX28" fmla="*/ 774302 w 1279340"/>
                        <a:gd name="connsiteY28" fmla="*/ 353321 h 1374332"/>
                        <a:gd name="connsiteX29" fmla="*/ 864512 w 1279340"/>
                        <a:gd name="connsiteY29" fmla="*/ 353321 h 1374332"/>
                        <a:gd name="connsiteX30" fmla="*/ 864512 w 1279340"/>
                        <a:gd name="connsiteY30" fmla="*/ 353321 h 1374332"/>
                        <a:gd name="connsiteX31" fmla="*/ 868612 w 1279340"/>
                        <a:gd name="connsiteY31" fmla="*/ 603449 h 1374332"/>
                        <a:gd name="connsiteX32" fmla="*/ 868612 w 1279340"/>
                        <a:gd name="connsiteY32" fmla="*/ 705960 h 1374332"/>
                        <a:gd name="connsiteX33" fmla="*/ 868612 w 1279340"/>
                        <a:gd name="connsiteY33" fmla="*/ 705960 h 1374332"/>
                        <a:gd name="connsiteX34" fmla="*/ 1274557 w 1279340"/>
                        <a:gd name="connsiteY34" fmla="*/ 705960 h 1374332"/>
                        <a:gd name="connsiteX35" fmla="*/ 1274557 w 1279340"/>
                        <a:gd name="connsiteY35" fmla="*/ 705960 h 1374332"/>
                        <a:gd name="connsiteX36" fmla="*/ 1278657 w 1279340"/>
                        <a:gd name="connsiteY36" fmla="*/ 111395 h 1374332"/>
                        <a:gd name="connsiteX37" fmla="*/ 1278657 w 1279340"/>
                        <a:gd name="connsiteY37" fmla="*/ 37587 h 1374332"/>
                        <a:gd name="connsiteX38" fmla="*/ 1278657 w 1279340"/>
                        <a:gd name="connsiteY38" fmla="*/ 37587 h 1374332"/>
                        <a:gd name="connsiteX39" fmla="*/ 3417 w 1279340"/>
                        <a:gd name="connsiteY39" fmla="*/ 33486 h 13743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</a:cxnLst>
                      <a:rect l="l" t="t" r="r" b="b"/>
                      <a:pathLst>
                        <a:path w="1279340" h="1374332">
                          <a:moveTo>
                            <a:pt x="3417" y="33486"/>
                          </a:moveTo>
                          <a:lnTo>
                            <a:pt x="3417" y="697759"/>
                          </a:lnTo>
                          <a:lnTo>
                            <a:pt x="3417" y="1033996"/>
                          </a:lnTo>
                          <a:cubicBezTo>
                            <a:pt x="3417" y="1100286"/>
                            <a:pt x="0" y="1066799"/>
                            <a:pt x="3417" y="1095502"/>
                          </a:cubicBezTo>
                          <a:cubicBezTo>
                            <a:pt x="6834" y="1124205"/>
                            <a:pt x="10252" y="1172727"/>
                            <a:pt x="23920" y="1206214"/>
                          </a:cubicBezTo>
                          <a:cubicBezTo>
                            <a:pt x="37588" y="1239701"/>
                            <a:pt x="60140" y="1273188"/>
                            <a:pt x="85426" y="1296424"/>
                          </a:cubicBezTo>
                          <a:cubicBezTo>
                            <a:pt x="110712" y="1319660"/>
                            <a:pt x="144199" y="1333329"/>
                            <a:pt x="175636" y="1345630"/>
                          </a:cubicBezTo>
                          <a:cubicBezTo>
                            <a:pt x="207073" y="1357931"/>
                            <a:pt x="234409" y="1366132"/>
                            <a:pt x="274047" y="1370232"/>
                          </a:cubicBezTo>
                          <a:cubicBezTo>
                            <a:pt x="313685" y="1374332"/>
                            <a:pt x="413462" y="1370232"/>
                            <a:pt x="413462" y="1370232"/>
                          </a:cubicBezTo>
                          <a:lnTo>
                            <a:pt x="1131041" y="1370232"/>
                          </a:lnTo>
                          <a:lnTo>
                            <a:pt x="1213050" y="1370232"/>
                          </a:lnTo>
                          <a:lnTo>
                            <a:pt x="1278657" y="1370232"/>
                          </a:lnTo>
                          <a:lnTo>
                            <a:pt x="1278657" y="1370232"/>
                          </a:lnTo>
                          <a:cubicBezTo>
                            <a:pt x="1277974" y="1259520"/>
                            <a:pt x="1274557" y="705960"/>
                            <a:pt x="1274557" y="705960"/>
                          </a:cubicBezTo>
                          <a:lnTo>
                            <a:pt x="1274557" y="705960"/>
                          </a:lnTo>
                          <a:lnTo>
                            <a:pt x="880913" y="705960"/>
                          </a:lnTo>
                          <a:lnTo>
                            <a:pt x="868612" y="705960"/>
                          </a:lnTo>
                          <a:lnTo>
                            <a:pt x="868612" y="705960"/>
                          </a:lnTo>
                          <a:cubicBezTo>
                            <a:pt x="867929" y="758582"/>
                            <a:pt x="865195" y="960871"/>
                            <a:pt x="864512" y="1021694"/>
                          </a:cubicBezTo>
                          <a:cubicBezTo>
                            <a:pt x="863829" y="1082517"/>
                            <a:pt x="864512" y="1070900"/>
                            <a:pt x="864512" y="1070900"/>
                          </a:cubicBezTo>
                          <a:lnTo>
                            <a:pt x="864512" y="1070900"/>
                          </a:lnTo>
                          <a:lnTo>
                            <a:pt x="413462" y="1070900"/>
                          </a:lnTo>
                          <a:lnTo>
                            <a:pt x="413462" y="1070900"/>
                          </a:lnTo>
                          <a:lnTo>
                            <a:pt x="413462" y="910982"/>
                          </a:lnTo>
                          <a:lnTo>
                            <a:pt x="413462" y="566545"/>
                          </a:lnTo>
                          <a:lnTo>
                            <a:pt x="413462" y="353321"/>
                          </a:lnTo>
                          <a:lnTo>
                            <a:pt x="413462" y="353321"/>
                          </a:lnTo>
                          <a:lnTo>
                            <a:pt x="651288" y="353321"/>
                          </a:lnTo>
                          <a:lnTo>
                            <a:pt x="774302" y="353321"/>
                          </a:lnTo>
                          <a:lnTo>
                            <a:pt x="864512" y="353321"/>
                          </a:lnTo>
                          <a:lnTo>
                            <a:pt x="864512" y="353321"/>
                          </a:lnTo>
                          <a:cubicBezTo>
                            <a:pt x="865195" y="395009"/>
                            <a:pt x="867929" y="544676"/>
                            <a:pt x="868612" y="603449"/>
                          </a:cubicBezTo>
                          <a:cubicBezTo>
                            <a:pt x="869295" y="662222"/>
                            <a:pt x="868612" y="705960"/>
                            <a:pt x="868612" y="705960"/>
                          </a:cubicBezTo>
                          <a:lnTo>
                            <a:pt x="868612" y="705960"/>
                          </a:lnTo>
                          <a:lnTo>
                            <a:pt x="1274557" y="705960"/>
                          </a:lnTo>
                          <a:lnTo>
                            <a:pt x="1274557" y="705960"/>
                          </a:lnTo>
                          <a:cubicBezTo>
                            <a:pt x="1275240" y="606866"/>
                            <a:pt x="1277974" y="222790"/>
                            <a:pt x="1278657" y="111395"/>
                          </a:cubicBezTo>
                          <a:cubicBezTo>
                            <a:pt x="1279340" y="0"/>
                            <a:pt x="1278657" y="37587"/>
                            <a:pt x="1278657" y="37587"/>
                          </a:cubicBezTo>
                          <a:lnTo>
                            <a:pt x="1278657" y="37587"/>
                          </a:lnTo>
                          <a:lnTo>
                            <a:pt x="3417" y="33486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73" name="자유형 72"/>
                    <p:cNvSpPr/>
                    <p:nvPr/>
                  </p:nvSpPr>
                  <p:spPr>
                    <a:xfrm>
                      <a:off x="8328011" y="889797"/>
                      <a:ext cx="664272" cy="1746791"/>
                    </a:xfrm>
                    <a:custGeom>
                      <a:avLst/>
                      <a:gdLst>
                        <a:gd name="connsiteX0" fmla="*/ 0 w 664272"/>
                        <a:gd name="connsiteY0" fmla="*/ 0 h 1746791"/>
                        <a:gd name="connsiteX1" fmla="*/ 0 w 664272"/>
                        <a:gd name="connsiteY1" fmla="*/ 1742691 h 1746791"/>
                        <a:gd name="connsiteX2" fmla="*/ 0 w 664272"/>
                        <a:gd name="connsiteY2" fmla="*/ 1742691 h 1746791"/>
                        <a:gd name="connsiteX3" fmla="*/ 410045 w 664272"/>
                        <a:gd name="connsiteY3" fmla="*/ 1746791 h 1746791"/>
                        <a:gd name="connsiteX4" fmla="*/ 410045 w 664272"/>
                        <a:gd name="connsiteY4" fmla="*/ 1746791 h 1746791"/>
                        <a:gd name="connsiteX5" fmla="*/ 414145 w 664272"/>
                        <a:gd name="connsiteY5" fmla="*/ 1041514 h 1746791"/>
                        <a:gd name="connsiteX6" fmla="*/ 414145 w 664272"/>
                        <a:gd name="connsiteY6" fmla="*/ 1041514 h 1746791"/>
                        <a:gd name="connsiteX7" fmla="*/ 664272 w 664272"/>
                        <a:gd name="connsiteY7" fmla="*/ 1041514 h 1746791"/>
                        <a:gd name="connsiteX8" fmla="*/ 664272 w 664272"/>
                        <a:gd name="connsiteY8" fmla="*/ 1041514 h 1746791"/>
                        <a:gd name="connsiteX9" fmla="*/ 664272 w 664272"/>
                        <a:gd name="connsiteY9" fmla="*/ 713478 h 1746791"/>
                        <a:gd name="connsiteX10" fmla="*/ 664272 w 664272"/>
                        <a:gd name="connsiteY10" fmla="*/ 713478 h 1746791"/>
                        <a:gd name="connsiteX11" fmla="*/ 414145 w 664272"/>
                        <a:gd name="connsiteY11" fmla="*/ 713478 h 1746791"/>
                        <a:gd name="connsiteX12" fmla="*/ 414145 w 664272"/>
                        <a:gd name="connsiteY12" fmla="*/ 713478 h 1746791"/>
                        <a:gd name="connsiteX13" fmla="*/ 414145 w 664272"/>
                        <a:gd name="connsiteY13" fmla="*/ 4101 h 1746791"/>
                        <a:gd name="connsiteX14" fmla="*/ 414145 w 664272"/>
                        <a:gd name="connsiteY14" fmla="*/ 4101 h 1746791"/>
                        <a:gd name="connsiteX15" fmla="*/ 0 w 664272"/>
                        <a:gd name="connsiteY15" fmla="*/ 0 h 17467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664272" h="1746791">
                          <a:moveTo>
                            <a:pt x="0" y="0"/>
                          </a:moveTo>
                          <a:lnTo>
                            <a:pt x="0" y="1742691"/>
                          </a:lnTo>
                          <a:lnTo>
                            <a:pt x="0" y="1742691"/>
                          </a:lnTo>
                          <a:lnTo>
                            <a:pt x="410045" y="1746791"/>
                          </a:lnTo>
                          <a:lnTo>
                            <a:pt x="410045" y="1746791"/>
                          </a:lnTo>
                          <a:cubicBezTo>
                            <a:pt x="410728" y="1629245"/>
                            <a:pt x="414145" y="1041514"/>
                            <a:pt x="414145" y="1041514"/>
                          </a:cubicBezTo>
                          <a:lnTo>
                            <a:pt x="414145" y="1041514"/>
                          </a:lnTo>
                          <a:lnTo>
                            <a:pt x="664272" y="1041514"/>
                          </a:lnTo>
                          <a:lnTo>
                            <a:pt x="664272" y="1041514"/>
                          </a:lnTo>
                          <a:lnTo>
                            <a:pt x="664272" y="713478"/>
                          </a:lnTo>
                          <a:lnTo>
                            <a:pt x="664272" y="713478"/>
                          </a:lnTo>
                          <a:lnTo>
                            <a:pt x="414145" y="713478"/>
                          </a:lnTo>
                          <a:lnTo>
                            <a:pt x="414145" y="713478"/>
                          </a:lnTo>
                          <a:lnTo>
                            <a:pt x="414145" y="4101"/>
                          </a:lnTo>
                          <a:lnTo>
                            <a:pt x="414145" y="4101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74" name="자유형 73"/>
                    <p:cNvSpPr/>
                    <p:nvPr/>
                  </p:nvSpPr>
                  <p:spPr>
                    <a:xfrm>
                      <a:off x="6917457" y="2435666"/>
                      <a:ext cx="1837000" cy="820090"/>
                    </a:xfrm>
                    <a:custGeom>
                      <a:avLst/>
                      <a:gdLst>
                        <a:gd name="connsiteX0" fmla="*/ 0 w 1837000"/>
                        <a:gd name="connsiteY0" fmla="*/ 4101 h 820090"/>
                        <a:gd name="connsiteX1" fmla="*/ 8200 w 1837000"/>
                        <a:gd name="connsiteY1" fmla="*/ 418246 h 820090"/>
                        <a:gd name="connsiteX2" fmla="*/ 4100 w 1837000"/>
                        <a:gd name="connsiteY2" fmla="*/ 545360 h 820090"/>
                        <a:gd name="connsiteX3" fmla="*/ 4100 w 1837000"/>
                        <a:gd name="connsiteY3" fmla="*/ 598666 h 820090"/>
                        <a:gd name="connsiteX4" fmla="*/ 28703 w 1837000"/>
                        <a:gd name="connsiteY4" fmla="*/ 676574 h 820090"/>
                        <a:gd name="connsiteX5" fmla="*/ 82008 w 1837000"/>
                        <a:gd name="connsiteY5" fmla="*/ 754483 h 820090"/>
                        <a:gd name="connsiteX6" fmla="*/ 164017 w 1837000"/>
                        <a:gd name="connsiteY6" fmla="*/ 795487 h 820090"/>
                        <a:gd name="connsiteX7" fmla="*/ 250127 w 1837000"/>
                        <a:gd name="connsiteY7" fmla="*/ 815990 h 820090"/>
                        <a:gd name="connsiteX8" fmla="*/ 356739 w 1837000"/>
                        <a:gd name="connsiteY8" fmla="*/ 820090 h 820090"/>
                        <a:gd name="connsiteX9" fmla="*/ 1738590 w 1837000"/>
                        <a:gd name="connsiteY9" fmla="*/ 820090 h 820090"/>
                        <a:gd name="connsiteX10" fmla="*/ 1837000 w 1837000"/>
                        <a:gd name="connsiteY10" fmla="*/ 820090 h 820090"/>
                        <a:gd name="connsiteX11" fmla="*/ 1837000 w 1837000"/>
                        <a:gd name="connsiteY11" fmla="*/ 820090 h 820090"/>
                        <a:gd name="connsiteX12" fmla="*/ 1837000 w 1837000"/>
                        <a:gd name="connsiteY12" fmla="*/ 504356 h 820090"/>
                        <a:gd name="connsiteX13" fmla="*/ 1837000 w 1837000"/>
                        <a:gd name="connsiteY13" fmla="*/ 504356 h 820090"/>
                        <a:gd name="connsiteX14" fmla="*/ 414145 w 1837000"/>
                        <a:gd name="connsiteY14" fmla="*/ 504356 h 820090"/>
                        <a:gd name="connsiteX15" fmla="*/ 414145 w 1837000"/>
                        <a:gd name="connsiteY15" fmla="*/ 504356 h 820090"/>
                        <a:gd name="connsiteX16" fmla="*/ 414145 w 1837000"/>
                        <a:gd name="connsiteY16" fmla="*/ 315735 h 820090"/>
                        <a:gd name="connsiteX17" fmla="*/ 410044 w 1837000"/>
                        <a:gd name="connsiteY17" fmla="*/ 0 h 820090"/>
                        <a:gd name="connsiteX18" fmla="*/ 410044 w 1837000"/>
                        <a:gd name="connsiteY18" fmla="*/ 0 h 820090"/>
                        <a:gd name="connsiteX19" fmla="*/ 0 w 1837000"/>
                        <a:gd name="connsiteY19" fmla="*/ 4101 h 8200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1837000" h="820090">
                          <a:moveTo>
                            <a:pt x="0" y="4101"/>
                          </a:moveTo>
                          <a:cubicBezTo>
                            <a:pt x="3758" y="166068"/>
                            <a:pt x="7517" y="328036"/>
                            <a:pt x="8200" y="418246"/>
                          </a:cubicBezTo>
                          <a:cubicBezTo>
                            <a:pt x="8883" y="508456"/>
                            <a:pt x="4783" y="515290"/>
                            <a:pt x="4100" y="545360"/>
                          </a:cubicBezTo>
                          <a:cubicBezTo>
                            <a:pt x="3417" y="575430"/>
                            <a:pt x="0" y="576797"/>
                            <a:pt x="4100" y="598666"/>
                          </a:cubicBezTo>
                          <a:cubicBezTo>
                            <a:pt x="8201" y="620535"/>
                            <a:pt x="15718" y="650605"/>
                            <a:pt x="28703" y="676574"/>
                          </a:cubicBezTo>
                          <a:cubicBezTo>
                            <a:pt x="41688" y="702543"/>
                            <a:pt x="59456" y="734664"/>
                            <a:pt x="82008" y="754483"/>
                          </a:cubicBezTo>
                          <a:cubicBezTo>
                            <a:pt x="104560" y="774302"/>
                            <a:pt x="135997" y="785236"/>
                            <a:pt x="164017" y="795487"/>
                          </a:cubicBezTo>
                          <a:cubicBezTo>
                            <a:pt x="192037" y="805738"/>
                            <a:pt x="218007" y="811890"/>
                            <a:pt x="250127" y="815990"/>
                          </a:cubicBezTo>
                          <a:cubicBezTo>
                            <a:pt x="282247" y="820090"/>
                            <a:pt x="356739" y="820090"/>
                            <a:pt x="356739" y="820090"/>
                          </a:cubicBezTo>
                          <a:lnTo>
                            <a:pt x="1738590" y="820090"/>
                          </a:lnTo>
                          <a:lnTo>
                            <a:pt x="1837000" y="820090"/>
                          </a:lnTo>
                          <a:lnTo>
                            <a:pt x="1837000" y="820090"/>
                          </a:lnTo>
                          <a:lnTo>
                            <a:pt x="1837000" y="504356"/>
                          </a:lnTo>
                          <a:lnTo>
                            <a:pt x="1837000" y="504356"/>
                          </a:lnTo>
                          <a:lnTo>
                            <a:pt x="414145" y="504356"/>
                          </a:lnTo>
                          <a:lnTo>
                            <a:pt x="414145" y="504356"/>
                          </a:lnTo>
                          <a:cubicBezTo>
                            <a:pt x="414145" y="472919"/>
                            <a:pt x="414829" y="399794"/>
                            <a:pt x="414145" y="315735"/>
                          </a:cubicBezTo>
                          <a:cubicBezTo>
                            <a:pt x="413462" y="231676"/>
                            <a:pt x="410044" y="0"/>
                            <a:pt x="410044" y="0"/>
                          </a:cubicBezTo>
                          <a:lnTo>
                            <a:pt x="410044" y="0"/>
                          </a:lnTo>
                          <a:lnTo>
                            <a:pt x="0" y="4101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grpSp>
                <p:nvGrpSpPr>
                  <p:cNvPr id="68" name="그룹 405"/>
                  <p:cNvGrpSpPr/>
                  <p:nvPr/>
                </p:nvGrpSpPr>
                <p:grpSpPr>
                  <a:xfrm>
                    <a:off x="9209607" y="934902"/>
                    <a:ext cx="2157519" cy="2345457"/>
                    <a:chOff x="9209607" y="934902"/>
                    <a:chExt cx="2157519" cy="2345457"/>
                  </a:xfrm>
                  <a:grpFill/>
                </p:grpSpPr>
                <p:sp>
                  <p:nvSpPr>
                    <p:cNvPr id="69" name="자유형 68"/>
                    <p:cNvSpPr/>
                    <p:nvPr/>
                  </p:nvSpPr>
                  <p:spPr>
                    <a:xfrm>
                      <a:off x="9217808" y="934902"/>
                      <a:ext cx="2144535" cy="934902"/>
                    </a:xfrm>
                    <a:custGeom>
                      <a:avLst/>
                      <a:gdLst>
                        <a:gd name="connsiteX0" fmla="*/ 143516 w 2144535"/>
                        <a:gd name="connsiteY0" fmla="*/ 0 h 934902"/>
                        <a:gd name="connsiteX1" fmla="*/ 139415 w 2144535"/>
                        <a:gd name="connsiteY1" fmla="*/ 319835 h 934902"/>
                        <a:gd name="connsiteX2" fmla="*/ 139415 w 2144535"/>
                        <a:gd name="connsiteY2" fmla="*/ 319835 h 934902"/>
                        <a:gd name="connsiteX3" fmla="*/ 779085 w 2144535"/>
                        <a:gd name="connsiteY3" fmla="*/ 315735 h 934902"/>
                        <a:gd name="connsiteX4" fmla="*/ 856994 w 2144535"/>
                        <a:gd name="connsiteY4" fmla="*/ 315735 h 934902"/>
                        <a:gd name="connsiteX5" fmla="*/ 856994 w 2144535"/>
                        <a:gd name="connsiteY5" fmla="*/ 315735 h 934902"/>
                        <a:gd name="connsiteX6" fmla="*/ 848793 w 2144535"/>
                        <a:gd name="connsiteY6" fmla="*/ 373141 h 934902"/>
                        <a:gd name="connsiteX7" fmla="*/ 774985 w 2144535"/>
                        <a:gd name="connsiteY7" fmla="*/ 459250 h 934902"/>
                        <a:gd name="connsiteX8" fmla="*/ 643770 w 2144535"/>
                        <a:gd name="connsiteY8" fmla="*/ 537159 h 934902"/>
                        <a:gd name="connsiteX9" fmla="*/ 360840 w 2144535"/>
                        <a:gd name="connsiteY9" fmla="*/ 623268 h 934902"/>
                        <a:gd name="connsiteX10" fmla="*/ 65607 w 2144535"/>
                        <a:gd name="connsiteY10" fmla="*/ 664273 h 934902"/>
                        <a:gd name="connsiteX11" fmla="*/ 0 w 2144535"/>
                        <a:gd name="connsiteY11" fmla="*/ 672474 h 934902"/>
                        <a:gd name="connsiteX12" fmla="*/ 0 w 2144535"/>
                        <a:gd name="connsiteY12" fmla="*/ 672474 h 934902"/>
                        <a:gd name="connsiteX13" fmla="*/ 147616 w 2144535"/>
                        <a:gd name="connsiteY13" fmla="*/ 934902 h 934902"/>
                        <a:gd name="connsiteX14" fmla="*/ 147616 w 2144535"/>
                        <a:gd name="connsiteY14" fmla="*/ 934902 h 934902"/>
                        <a:gd name="connsiteX15" fmla="*/ 385442 w 2144535"/>
                        <a:gd name="connsiteY15" fmla="*/ 902099 h 934902"/>
                        <a:gd name="connsiteX16" fmla="*/ 606866 w 2144535"/>
                        <a:gd name="connsiteY16" fmla="*/ 856994 h 934902"/>
                        <a:gd name="connsiteX17" fmla="*/ 906199 w 2144535"/>
                        <a:gd name="connsiteY17" fmla="*/ 758583 h 934902"/>
                        <a:gd name="connsiteX18" fmla="*/ 1053815 w 2144535"/>
                        <a:gd name="connsiteY18" fmla="*/ 660172 h 934902"/>
                        <a:gd name="connsiteX19" fmla="*/ 1053815 w 2144535"/>
                        <a:gd name="connsiteY19" fmla="*/ 660172 h 934902"/>
                        <a:gd name="connsiteX20" fmla="*/ 1180929 w 2144535"/>
                        <a:gd name="connsiteY20" fmla="*/ 742181 h 934902"/>
                        <a:gd name="connsiteX21" fmla="*/ 1357249 w 2144535"/>
                        <a:gd name="connsiteY21" fmla="*/ 815989 h 934902"/>
                        <a:gd name="connsiteX22" fmla="*/ 1644280 w 2144535"/>
                        <a:gd name="connsiteY22" fmla="*/ 885697 h 934902"/>
                        <a:gd name="connsiteX23" fmla="*/ 1972316 w 2144535"/>
                        <a:gd name="connsiteY23" fmla="*/ 930802 h 934902"/>
                        <a:gd name="connsiteX24" fmla="*/ 1972316 w 2144535"/>
                        <a:gd name="connsiteY24" fmla="*/ 930802 h 934902"/>
                        <a:gd name="connsiteX25" fmla="*/ 2144535 w 2144535"/>
                        <a:gd name="connsiteY25" fmla="*/ 672474 h 934902"/>
                        <a:gd name="connsiteX26" fmla="*/ 2144535 w 2144535"/>
                        <a:gd name="connsiteY26" fmla="*/ 672474 h 934902"/>
                        <a:gd name="connsiteX27" fmla="*/ 2001019 w 2144535"/>
                        <a:gd name="connsiteY27" fmla="*/ 664273 h 934902"/>
                        <a:gd name="connsiteX28" fmla="*/ 1681184 w 2144535"/>
                        <a:gd name="connsiteY28" fmla="*/ 598666 h 934902"/>
                        <a:gd name="connsiteX29" fmla="*/ 1451559 w 2144535"/>
                        <a:gd name="connsiteY29" fmla="*/ 516657 h 934902"/>
                        <a:gd name="connsiteX30" fmla="*/ 1299842 w 2144535"/>
                        <a:gd name="connsiteY30" fmla="*/ 414146 h 934902"/>
                        <a:gd name="connsiteX31" fmla="*/ 1262938 w 2144535"/>
                        <a:gd name="connsiteY31" fmla="*/ 319835 h 934902"/>
                        <a:gd name="connsiteX32" fmla="*/ 1262938 w 2144535"/>
                        <a:gd name="connsiteY32" fmla="*/ 319835 h 934902"/>
                        <a:gd name="connsiteX33" fmla="*/ 1726289 w 2144535"/>
                        <a:gd name="connsiteY33" fmla="*/ 323936 h 934902"/>
                        <a:gd name="connsiteX34" fmla="*/ 2009220 w 2144535"/>
                        <a:gd name="connsiteY34" fmla="*/ 323936 h 934902"/>
                        <a:gd name="connsiteX35" fmla="*/ 2009220 w 2144535"/>
                        <a:gd name="connsiteY35" fmla="*/ 323936 h 934902"/>
                        <a:gd name="connsiteX36" fmla="*/ 2009220 w 2144535"/>
                        <a:gd name="connsiteY36" fmla="*/ 4101 h 934902"/>
                        <a:gd name="connsiteX37" fmla="*/ 2009220 w 2144535"/>
                        <a:gd name="connsiteY37" fmla="*/ 4101 h 934902"/>
                        <a:gd name="connsiteX38" fmla="*/ 143516 w 2144535"/>
                        <a:gd name="connsiteY38" fmla="*/ 0 h 9349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</a:cxnLst>
                      <a:rect l="l" t="t" r="r" b="b"/>
                      <a:pathLst>
                        <a:path w="2144535" h="934902">
                          <a:moveTo>
                            <a:pt x="143516" y="0"/>
                          </a:moveTo>
                          <a:lnTo>
                            <a:pt x="139415" y="319835"/>
                          </a:lnTo>
                          <a:lnTo>
                            <a:pt x="139415" y="319835"/>
                          </a:lnTo>
                          <a:lnTo>
                            <a:pt x="779085" y="315735"/>
                          </a:lnTo>
                          <a:lnTo>
                            <a:pt x="856994" y="315735"/>
                          </a:lnTo>
                          <a:lnTo>
                            <a:pt x="856994" y="315735"/>
                          </a:lnTo>
                          <a:cubicBezTo>
                            <a:pt x="855627" y="325303"/>
                            <a:pt x="862461" y="349222"/>
                            <a:pt x="848793" y="373141"/>
                          </a:cubicBezTo>
                          <a:cubicBezTo>
                            <a:pt x="835125" y="397060"/>
                            <a:pt x="809155" y="431914"/>
                            <a:pt x="774985" y="459250"/>
                          </a:cubicBezTo>
                          <a:cubicBezTo>
                            <a:pt x="740815" y="486586"/>
                            <a:pt x="712794" y="509823"/>
                            <a:pt x="643770" y="537159"/>
                          </a:cubicBezTo>
                          <a:cubicBezTo>
                            <a:pt x="574746" y="564495"/>
                            <a:pt x="457201" y="602082"/>
                            <a:pt x="360840" y="623268"/>
                          </a:cubicBezTo>
                          <a:cubicBezTo>
                            <a:pt x="264480" y="644454"/>
                            <a:pt x="125747" y="656072"/>
                            <a:pt x="65607" y="664273"/>
                          </a:cubicBezTo>
                          <a:cubicBezTo>
                            <a:pt x="5467" y="672474"/>
                            <a:pt x="0" y="672474"/>
                            <a:pt x="0" y="672474"/>
                          </a:cubicBezTo>
                          <a:lnTo>
                            <a:pt x="0" y="672474"/>
                          </a:lnTo>
                          <a:lnTo>
                            <a:pt x="147616" y="934902"/>
                          </a:lnTo>
                          <a:lnTo>
                            <a:pt x="147616" y="934902"/>
                          </a:lnTo>
                          <a:cubicBezTo>
                            <a:pt x="187254" y="929435"/>
                            <a:pt x="308900" y="915084"/>
                            <a:pt x="385442" y="902099"/>
                          </a:cubicBezTo>
                          <a:cubicBezTo>
                            <a:pt x="461984" y="889114"/>
                            <a:pt x="520073" y="880913"/>
                            <a:pt x="606866" y="856994"/>
                          </a:cubicBezTo>
                          <a:cubicBezTo>
                            <a:pt x="693659" y="833075"/>
                            <a:pt x="831708" y="791387"/>
                            <a:pt x="906199" y="758583"/>
                          </a:cubicBezTo>
                          <a:cubicBezTo>
                            <a:pt x="980690" y="725779"/>
                            <a:pt x="1053815" y="660172"/>
                            <a:pt x="1053815" y="660172"/>
                          </a:cubicBezTo>
                          <a:lnTo>
                            <a:pt x="1053815" y="660172"/>
                          </a:lnTo>
                          <a:cubicBezTo>
                            <a:pt x="1075001" y="673840"/>
                            <a:pt x="1130357" y="716212"/>
                            <a:pt x="1180929" y="742181"/>
                          </a:cubicBezTo>
                          <a:cubicBezTo>
                            <a:pt x="1231501" y="768150"/>
                            <a:pt x="1280024" y="792070"/>
                            <a:pt x="1357249" y="815989"/>
                          </a:cubicBezTo>
                          <a:cubicBezTo>
                            <a:pt x="1434474" y="839908"/>
                            <a:pt x="1541769" y="866562"/>
                            <a:pt x="1644280" y="885697"/>
                          </a:cubicBezTo>
                          <a:cubicBezTo>
                            <a:pt x="1746791" y="904832"/>
                            <a:pt x="1972316" y="930802"/>
                            <a:pt x="1972316" y="930802"/>
                          </a:cubicBezTo>
                          <a:lnTo>
                            <a:pt x="1972316" y="930802"/>
                          </a:lnTo>
                          <a:lnTo>
                            <a:pt x="2144535" y="672474"/>
                          </a:lnTo>
                          <a:lnTo>
                            <a:pt x="2144535" y="672474"/>
                          </a:lnTo>
                          <a:lnTo>
                            <a:pt x="2001019" y="664273"/>
                          </a:lnTo>
                          <a:cubicBezTo>
                            <a:pt x="1923794" y="651972"/>
                            <a:pt x="1772761" y="623269"/>
                            <a:pt x="1681184" y="598666"/>
                          </a:cubicBezTo>
                          <a:cubicBezTo>
                            <a:pt x="1589607" y="574063"/>
                            <a:pt x="1515116" y="547410"/>
                            <a:pt x="1451559" y="516657"/>
                          </a:cubicBezTo>
                          <a:cubicBezTo>
                            <a:pt x="1388002" y="485904"/>
                            <a:pt x="1331279" y="446950"/>
                            <a:pt x="1299842" y="414146"/>
                          </a:cubicBezTo>
                          <a:cubicBezTo>
                            <a:pt x="1268405" y="381342"/>
                            <a:pt x="1262938" y="319835"/>
                            <a:pt x="1262938" y="319835"/>
                          </a:cubicBezTo>
                          <a:lnTo>
                            <a:pt x="1262938" y="319835"/>
                          </a:lnTo>
                          <a:lnTo>
                            <a:pt x="1726289" y="323936"/>
                          </a:lnTo>
                          <a:lnTo>
                            <a:pt x="2009220" y="323936"/>
                          </a:lnTo>
                          <a:lnTo>
                            <a:pt x="2009220" y="323936"/>
                          </a:lnTo>
                          <a:lnTo>
                            <a:pt x="2009220" y="4101"/>
                          </a:lnTo>
                          <a:lnTo>
                            <a:pt x="2009220" y="4101"/>
                          </a:lnTo>
                          <a:lnTo>
                            <a:pt x="143516" y="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70" name="자유형 69"/>
                    <p:cNvSpPr/>
                    <p:nvPr/>
                  </p:nvSpPr>
                  <p:spPr>
                    <a:xfrm>
                      <a:off x="9209607" y="1718088"/>
                      <a:ext cx="2157519" cy="578163"/>
                    </a:xfrm>
                    <a:custGeom>
                      <a:avLst/>
                      <a:gdLst>
                        <a:gd name="connsiteX0" fmla="*/ 893898 w 2157519"/>
                        <a:gd name="connsiteY0" fmla="*/ 0 h 578163"/>
                        <a:gd name="connsiteX1" fmla="*/ 893898 w 2157519"/>
                        <a:gd name="connsiteY1" fmla="*/ 258328 h 578163"/>
                        <a:gd name="connsiteX2" fmla="*/ 893898 w 2157519"/>
                        <a:gd name="connsiteY2" fmla="*/ 258328 h 578163"/>
                        <a:gd name="connsiteX3" fmla="*/ 0 w 2157519"/>
                        <a:gd name="connsiteY3" fmla="*/ 258328 h 578163"/>
                        <a:gd name="connsiteX4" fmla="*/ 0 w 2157519"/>
                        <a:gd name="connsiteY4" fmla="*/ 258328 h 578163"/>
                        <a:gd name="connsiteX5" fmla="*/ 0 w 2157519"/>
                        <a:gd name="connsiteY5" fmla="*/ 574063 h 578163"/>
                        <a:gd name="connsiteX6" fmla="*/ 0 w 2157519"/>
                        <a:gd name="connsiteY6" fmla="*/ 574063 h 578163"/>
                        <a:gd name="connsiteX7" fmla="*/ 2156836 w 2157519"/>
                        <a:gd name="connsiteY7" fmla="*/ 578163 h 578163"/>
                        <a:gd name="connsiteX8" fmla="*/ 2156836 w 2157519"/>
                        <a:gd name="connsiteY8" fmla="*/ 578163 h 578163"/>
                        <a:gd name="connsiteX9" fmla="*/ 2156836 w 2157519"/>
                        <a:gd name="connsiteY9" fmla="*/ 422346 h 578163"/>
                        <a:gd name="connsiteX10" fmla="*/ 2152736 w 2157519"/>
                        <a:gd name="connsiteY10" fmla="*/ 258328 h 578163"/>
                        <a:gd name="connsiteX11" fmla="*/ 2152736 w 2157519"/>
                        <a:gd name="connsiteY11" fmla="*/ 258328 h 578163"/>
                        <a:gd name="connsiteX12" fmla="*/ 1308043 w 2157519"/>
                        <a:gd name="connsiteY12" fmla="*/ 258328 h 578163"/>
                        <a:gd name="connsiteX13" fmla="*/ 1308043 w 2157519"/>
                        <a:gd name="connsiteY13" fmla="*/ 258328 h 578163"/>
                        <a:gd name="connsiteX14" fmla="*/ 1308043 w 2157519"/>
                        <a:gd name="connsiteY14" fmla="*/ 110712 h 578163"/>
                        <a:gd name="connsiteX15" fmla="*/ 1308043 w 2157519"/>
                        <a:gd name="connsiteY15" fmla="*/ 0 h 578163"/>
                        <a:gd name="connsiteX16" fmla="*/ 1308043 w 2157519"/>
                        <a:gd name="connsiteY16" fmla="*/ 0 h 578163"/>
                        <a:gd name="connsiteX17" fmla="*/ 893898 w 2157519"/>
                        <a:gd name="connsiteY17" fmla="*/ 0 h 5781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157519" h="578163">
                          <a:moveTo>
                            <a:pt x="893898" y="0"/>
                          </a:moveTo>
                          <a:lnTo>
                            <a:pt x="893898" y="258328"/>
                          </a:lnTo>
                          <a:lnTo>
                            <a:pt x="893898" y="258328"/>
                          </a:lnTo>
                          <a:lnTo>
                            <a:pt x="0" y="258328"/>
                          </a:lnTo>
                          <a:lnTo>
                            <a:pt x="0" y="258328"/>
                          </a:lnTo>
                          <a:lnTo>
                            <a:pt x="0" y="574063"/>
                          </a:lnTo>
                          <a:lnTo>
                            <a:pt x="0" y="574063"/>
                          </a:lnTo>
                          <a:lnTo>
                            <a:pt x="2156836" y="578163"/>
                          </a:lnTo>
                          <a:lnTo>
                            <a:pt x="2156836" y="578163"/>
                          </a:lnTo>
                          <a:cubicBezTo>
                            <a:pt x="2156836" y="552194"/>
                            <a:pt x="2157519" y="475652"/>
                            <a:pt x="2156836" y="422346"/>
                          </a:cubicBezTo>
                          <a:cubicBezTo>
                            <a:pt x="2156153" y="369040"/>
                            <a:pt x="2152736" y="258328"/>
                            <a:pt x="2152736" y="258328"/>
                          </a:cubicBezTo>
                          <a:lnTo>
                            <a:pt x="2152736" y="258328"/>
                          </a:lnTo>
                          <a:lnTo>
                            <a:pt x="1308043" y="258328"/>
                          </a:lnTo>
                          <a:lnTo>
                            <a:pt x="1308043" y="258328"/>
                          </a:lnTo>
                          <a:lnTo>
                            <a:pt x="1308043" y="110712"/>
                          </a:lnTo>
                          <a:lnTo>
                            <a:pt x="1308043" y="0"/>
                          </a:lnTo>
                          <a:lnTo>
                            <a:pt x="1308043" y="0"/>
                          </a:lnTo>
                          <a:lnTo>
                            <a:pt x="893898" y="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71" name="자유형 70"/>
                    <p:cNvSpPr/>
                    <p:nvPr/>
                  </p:nvSpPr>
                  <p:spPr>
                    <a:xfrm>
                      <a:off x="9324420" y="2419265"/>
                      <a:ext cx="1927210" cy="861094"/>
                    </a:xfrm>
                    <a:custGeom>
                      <a:avLst/>
                      <a:gdLst>
                        <a:gd name="connsiteX0" fmla="*/ 0 w 1927210"/>
                        <a:gd name="connsiteY0" fmla="*/ 0 h 861094"/>
                        <a:gd name="connsiteX1" fmla="*/ 4100 w 1927210"/>
                        <a:gd name="connsiteY1" fmla="*/ 323935 h 861094"/>
                        <a:gd name="connsiteX2" fmla="*/ 4100 w 1927210"/>
                        <a:gd name="connsiteY2" fmla="*/ 323935 h 861094"/>
                        <a:gd name="connsiteX3" fmla="*/ 1508965 w 1927210"/>
                        <a:gd name="connsiteY3" fmla="*/ 319835 h 861094"/>
                        <a:gd name="connsiteX4" fmla="*/ 1508965 w 1927210"/>
                        <a:gd name="connsiteY4" fmla="*/ 319835 h 861094"/>
                        <a:gd name="connsiteX5" fmla="*/ 1513065 w 1927210"/>
                        <a:gd name="connsiteY5" fmla="*/ 537158 h 861094"/>
                        <a:gd name="connsiteX6" fmla="*/ 1513065 w 1927210"/>
                        <a:gd name="connsiteY6" fmla="*/ 861094 h 861094"/>
                        <a:gd name="connsiteX7" fmla="*/ 1513065 w 1927210"/>
                        <a:gd name="connsiteY7" fmla="*/ 861094 h 861094"/>
                        <a:gd name="connsiteX8" fmla="*/ 1927210 w 1927210"/>
                        <a:gd name="connsiteY8" fmla="*/ 856993 h 861094"/>
                        <a:gd name="connsiteX9" fmla="*/ 1927210 w 1927210"/>
                        <a:gd name="connsiteY9" fmla="*/ 856993 h 861094"/>
                        <a:gd name="connsiteX10" fmla="*/ 1919010 w 1927210"/>
                        <a:gd name="connsiteY10" fmla="*/ 451049 h 861094"/>
                        <a:gd name="connsiteX11" fmla="*/ 1919010 w 1927210"/>
                        <a:gd name="connsiteY11" fmla="*/ 4100 h 861094"/>
                        <a:gd name="connsiteX12" fmla="*/ 1919010 w 1927210"/>
                        <a:gd name="connsiteY12" fmla="*/ 4100 h 861094"/>
                        <a:gd name="connsiteX13" fmla="*/ 0 w 1927210"/>
                        <a:gd name="connsiteY13" fmla="*/ 0 h 8610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1927210" h="861094">
                          <a:moveTo>
                            <a:pt x="0" y="0"/>
                          </a:moveTo>
                          <a:cubicBezTo>
                            <a:pt x="1708" y="134973"/>
                            <a:pt x="4100" y="323935"/>
                            <a:pt x="4100" y="323935"/>
                          </a:cubicBezTo>
                          <a:lnTo>
                            <a:pt x="4100" y="323935"/>
                          </a:lnTo>
                          <a:lnTo>
                            <a:pt x="1508965" y="319835"/>
                          </a:lnTo>
                          <a:lnTo>
                            <a:pt x="1508965" y="319835"/>
                          </a:lnTo>
                          <a:cubicBezTo>
                            <a:pt x="1509648" y="356055"/>
                            <a:pt x="1512382" y="446948"/>
                            <a:pt x="1513065" y="537158"/>
                          </a:cubicBezTo>
                          <a:cubicBezTo>
                            <a:pt x="1513748" y="627368"/>
                            <a:pt x="1513065" y="861094"/>
                            <a:pt x="1513065" y="861094"/>
                          </a:cubicBezTo>
                          <a:lnTo>
                            <a:pt x="1513065" y="861094"/>
                          </a:lnTo>
                          <a:lnTo>
                            <a:pt x="1927210" y="856993"/>
                          </a:lnTo>
                          <a:lnTo>
                            <a:pt x="1927210" y="856993"/>
                          </a:lnTo>
                          <a:cubicBezTo>
                            <a:pt x="1925843" y="789336"/>
                            <a:pt x="1920377" y="593198"/>
                            <a:pt x="1919010" y="451049"/>
                          </a:cubicBezTo>
                          <a:cubicBezTo>
                            <a:pt x="1917643" y="308900"/>
                            <a:pt x="1919010" y="4100"/>
                            <a:pt x="1919010" y="4100"/>
                          </a:cubicBezTo>
                          <a:lnTo>
                            <a:pt x="1919010" y="410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</p:grpSp>
            <p:grpSp>
              <p:nvGrpSpPr>
                <p:cNvPr id="44" name="그룹 381"/>
                <p:cNvGrpSpPr>
                  <a:grpSpLocks noChangeAspect="1"/>
                </p:cNvGrpSpPr>
                <p:nvPr/>
              </p:nvGrpSpPr>
              <p:grpSpPr>
                <a:xfrm>
                  <a:off x="1005338" y="615374"/>
                  <a:ext cx="504856" cy="117523"/>
                  <a:chOff x="-1501447" y="3840592"/>
                  <a:chExt cx="12982703" cy="2760285"/>
                </a:xfrm>
                <a:solidFill>
                  <a:schemeClr val="tx1"/>
                </a:solidFill>
              </p:grpSpPr>
              <p:grpSp>
                <p:nvGrpSpPr>
                  <p:cNvPr id="45" name="그룹 382"/>
                  <p:cNvGrpSpPr/>
                  <p:nvPr/>
                </p:nvGrpSpPr>
                <p:grpSpPr>
                  <a:xfrm>
                    <a:off x="6638626" y="3940531"/>
                    <a:ext cx="2174604" cy="2453435"/>
                    <a:chOff x="6638626" y="3940531"/>
                    <a:chExt cx="2174604" cy="2453435"/>
                  </a:xfrm>
                  <a:grpFill/>
                </p:grpSpPr>
                <p:sp>
                  <p:nvSpPr>
                    <p:cNvPr id="59" name="자유형 58"/>
                    <p:cNvSpPr/>
                    <p:nvPr/>
                  </p:nvSpPr>
                  <p:spPr>
                    <a:xfrm>
                      <a:off x="6638626" y="3952832"/>
                      <a:ext cx="1615577" cy="1299842"/>
                    </a:xfrm>
                    <a:custGeom>
                      <a:avLst/>
                      <a:gdLst>
                        <a:gd name="connsiteX0" fmla="*/ 586364 w 1615577"/>
                        <a:gd name="connsiteY0" fmla="*/ 0 h 1299842"/>
                        <a:gd name="connsiteX1" fmla="*/ 586364 w 1615577"/>
                        <a:gd name="connsiteY1" fmla="*/ 151717 h 1299842"/>
                        <a:gd name="connsiteX2" fmla="*/ 557661 w 1615577"/>
                        <a:gd name="connsiteY2" fmla="*/ 348538 h 1299842"/>
                        <a:gd name="connsiteX3" fmla="*/ 504355 w 1615577"/>
                        <a:gd name="connsiteY3" fmla="*/ 537159 h 1299842"/>
                        <a:gd name="connsiteX4" fmla="*/ 434648 w 1615577"/>
                        <a:gd name="connsiteY4" fmla="*/ 688876 h 1299842"/>
                        <a:gd name="connsiteX5" fmla="*/ 262429 w 1615577"/>
                        <a:gd name="connsiteY5" fmla="*/ 885697 h 1299842"/>
                        <a:gd name="connsiteX6" fmla="*/ 86109 w 1615577"/>
                        <a:gd name="connsiteY6" fmla="*/ 1016911 h 1299842"/>
                        <a:gd name="connsiteX7" fmla="*/ 0 w 1615577"/>
                        <a:gd name="connsiteY7" fmla="*/ 1070217 h 1299842"/>
                        <a:gd name="connsiteX8" fmla="*/ 0 w 1615577"/>
                        <a:gd name="connsiteY8" fmla="*/ 1070217 h 1299842"/>
                        <a:gd name="connsiteX9" fmla="*/ 168118 w 1615577"/>
                        <a:gd name="connsiteY9" fmla="*/ 1291642 h 1299842"/>
                        <a:gd name="connsiteX10" fmla="*/ 168118 w 1615577"/>
                        <a:gd name="connsiteY10" fmla="*/ 1291642 h 1299842"/>
                        <a:gd name="connsiteX11" fmla="*/ 340337 w 1615577"/>
                        <a:gd name="connsiteY11" fmla="*/ 1205532 h 1299842"/>
                        <a:gd name="connsiteX12" fmla="*/ 549460 w 1615577"/>
                        <a:gd name="connsiteY12" fmla="*/ 1062016 h 1299842"/>
                        <a:gd name="connsiteX13" fmla="*/ 668373 w 1615577"/>
                        <a:gd name="connsiteY13" fmla="*/ 947204 h 1299842"/>
                        <a:gd name="connsiteX14" fmla="*/ 791387 w 1615577"/>
                        <a:gd name="connsiteY14" fmla="*/ 774985 h 1299842"/>
                        <a:gd name="connsiteX15" fmla="*/ 791387 w 1615577"/>
                        <a:gd name="connsiteY15" fmla="*/ 774985 h 1299842"/>
                        <a:gd name="connsiteX16" fmla="*/ 885697 w 1615577"/>
                        <a:gd name="connsiteY16" fmla="*/ 918501 h 1299842"/>
                        <a:gd name="connsiteX17" fmla="*/ 1090719 w 1615577"/>
                        <a:gd name="connsiteY17" fmla="*/ 1103021 h 1299842"/>
                        <a:gd name="connsiteX18" fmla="*/ 1349048 w 1615577"/>
                        <a:gd name="connsiteY18" fmla="*/ 1258838 h 1299842"/>
                        <a:gd name="connsiteX19" fmla="*/ 1431057 w 1615577"/>
                        <a:gd name="connsiteY19" fmla="*/ 1299842 h 1299842"/>
                        <a:gd name="connsiteX20" fmla="*/ 1431057 w 1615577"/>
                        <a:gd name="connsiteY20" fmla="*/ 1299842 h 1299842"/>
                        <a:gd name="connsiteX21" fmla="*/ 1562271 w 1615577"/>
                        <a:gd name="connsiteY21" fmla="*/ 1139925 h 1299842"/>
                        <a:gd name="connsiteX22" fmla="*/ 1615577 w 1615577"/>
                        <a:gd name="connsiteY22" fmla="*/ 1066117 h 1299842"/>
                        <a:gd name="connsiteX23" fmla="*/ 1615577 w 1615577"/>
                        <a:gd name="connsiteY23" fmla="*/ 1066117 h 1299842"/>
                        <a:gd name="connsiteX24" fmla="*/ 1459760 w 1615577"/>
                        <a:gd name="connsiteY24" fmla="*/ 984108 h 1299842"/>
                        <a:gd name="connsiteX25" fmla="*/ 1262938 w 1615577"/>
                        <a:gd name="connsiteY25" fmla="*/ 815990 h 1299842"/>
                        <a:gd name="connsiteX26" fmla="*/ 1127623 w 1615577"/>
                        <a:gd name="connsiteY26" fmla="*/ 623268 h 1299842"/>
                        <a:gd name="connsiteX27" fmla="*/ 1029213 w 1615577"/>
                        <a:gd name="connsiteY27" fmla="*/ 348538 h 1299842"/>
                        <a:gd name="connsiteX28" fmla="*/ 1004610 w 1615577"/>
                        <a:gd name="connsiteY28" fmla="*/ 4101 h 1299842"/>
                        <a:gd name="connsiteX29" fmla="*/ 1004610 w 1615577"/>
                        <a:gd name="connsiteY29" fmla="*/ 4101 h 1299842"/>
                        <a:gd name="connsiteX30" fmla="*/ 586364 w 1615577"/>
                        <a:gd name="connsiteY30" fmla="*/ 0 h 12998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</a:cxnLst>
                      <a:rect l="l" t="t" r="r" b="b"/>
                      <a:pathLst>
                        <a:path w="1615577" h="1299842">
                          <a:moveTo>
                            <a:pt x="586364" y="0"/>
                          </a:moveTo>
                          <a:cubicBezTo>
                            <a:pt x="588756" y="46813"/>
                            <a:pt x="591148" y="93627"/>
                            <a:pt x="586364" y="151717"/>
                          </a:cubicBezTo>
                          <a:cubicBezTo>
                            <a:pt x="581580" y="209807"/>
                            <a:pt x="571329" y="284298"/>
                            <a:pt x="557661" y="348538"/>
                          </a:cubicBezTo>
                          <a:cubicBezTo>
                            <a:pt x="543993" y="412778"/>
                            <a:pt x="524857" y="480436"/>
                            <a:pt x="504355" y="537159"/>
                          </a:cubicBezTo>
                          <a:cubicBezTo>
                            <a:pt x="483853" y="593882"/>
                            <a:pt x="474969" y="630786"/>
                            <a:pt x="434648" y="688876"/>
                          </a:cubicBezTo>
                          <a:cubicBezTo>
                            <a:pt x="394327" y="746966"/>
                            <a:pt x="320519" y="831025"/>
                            <a:pt x="262429" y="885697"/>
                          </a:cubicBezTo>
                          <a:cubicBezTo>
                            <a:pt x="204339" y="940370"/>
                            <a:pt x="129847" y="986158"/>
                            <a:pt x="86109" y="1016911"/>
                          </a:cubicBezTo>
                          <a:cubicBezTo>
                            <a:pt x="42371" y="1047664"/>
                            <a:pt x="0" y="1070217"/>
                            <a:pt x="0" y="1070217"/>
                          </a:cubicBezTo>
                          <a:lnTo>
                            <a:pt x="0" y="1070217"/>
                          </a:lnTo>
                          <a:lnTo>
                            <a:pt x="168118" y="1291642"/>
                          </a:lnTo>
                          <a:lnTo>
                            <a:pt x="168118" y="1291642"/>
                          </a:lnTo>
                          <a:cubicBezTo>
                            <a:pt x="196821" y="1277290"/>
                            <a:pt x="276780" y="1243803"/>
                            <a:pt x="340337" y="1205532"/>
                          </a:cubicBezTo>
                          <a:cubicBezTo>
                            <a:pt x="403894" y="1167261"/>
                            <a:pt x="494787" y="1105071"/>
                            <a:pt x="549460" y="1062016"/>
                          </a:cubicBezTo>
                          <a:cubicBezTo>
                            <a:pt x="604133" y="1018961"/>
                            <a:pt x="628052" y="995042"/>
                            <a:pt x="668373" y="947204"/>
                          </a:cubicBezTo>
                          <a:cubicBezTo>
                            <a:pt x="708694" y="899366"/>
                            <a:pt x="791387" y="774985"/>
                            <a:pt x="791387" y="774985"/>
                          </a:cubicBezTo>
                          <a:lnTo>
                            <a:pt x="791387" y="774985"/>
                          </a:lnTo>
                          <a:cubicBezTo>
                            <a:pt x="807105" y="798904"/>
                            <a:pt x="835808" y="863828"/>
                            <a:pt x="885697" y="918501"/>
                          </a:cubicBezTo>
                          <a:cubicBezTo>
                            <a:pt x="935586" y="973174"/>
                            <a:pt x="1013494" y="1046298"/>
                            <a:pt x="1090719" y="1103021"/>
                          </a:cubicBezTo>
                          <a:cubicBezTo>
                            <a:pt x="1167944" y="1159744"/>
                            <a:pt x="1292325" y="1226035"/>
                            <a:pt x="1349048" y="1258838"/>
                          </a:cubicBezTo>
                          <a:cubicBezTo>
                            <a:pt x="1405771" y="1291641"/>
                            <a:pt x="1431057" y="1299842"/>
                            <a:pt x="1431057" y="1299842"/>
                          </a:cubicBezTo>
                          <a:lnTo>
                            <a:pt x="1431057" y="1299842"/>
                          </a:lnTo>
                          <a:cubicBezTo>
                            <a:pt x="1452926" y="1273189"/>
                            <a:pt x="1531518" y="1178879"/>
                            <a:pt x="1562271" y="1139925"/>
                          </a:cubicBezTo>
                          <a:cubicBezTo>
                            <a:pt x="1593024" y="1100971"/>
                            <a:pt x="1615577" y="1066117"/>
                            <a:pt x="1615577" y="1066117"/>
                          </a:cubicBezTo>
                          <a:lnTo>
                            <a:pt x="1615577" y="1066117"/>
                          </a:lnTo>
                          <a:cubicBezTo>
                            <a:pt x="1589608" y="1052449"/>
                            <a:pt x="1518533" y="1025796"/>
                            <a:pt x="1459760" y="984108"/>
                          </a:cubicBezTo>
                          <a:cubicBezTo>
                            <a:pt x="1400987" y="942420"/>
                            <a:pt x="1318294" y="876130"/>
                            <a:pt x="1262938" y="815990"/>
                          </a:cubicBezTo>
                          <a:cubicBezTo>
                            <a:pt x="1207582" y="755850"/>
                            <a:pt x="1166577" y="701176"/>
                            <a:pt x="1127623" y="623268"/>
                          </a:cubicBezTo>
                          <a:cubicBezTo>
                            <a:pt x="1088669" y="545360"/>
                            <a:pt x="1049715" y="451733"/>
                            <a:pt x="1029213" y="348538"/>
                          </a:cubicBezTo>
                          <a:cubicBezTo>
                            <a:pt x="1008711" y="245344"/>
                            <a:pt x="1004610" y="4101"/>
                            <a:pt x="1004610" y="4101"/>
                          </a:cubicBezTo>
                          <a:lnTo>
                            <a:pt x="1004610" y="4101"/>
                          </a:lnTo>
                          <a:lnTo>
                            <a:pt x="586364" y="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60" name="자유형 59"/>
                    <p:cNvSpPr/>
                    <p:nvPr/>
                  </p:nvSpPr>
                  <p:spPr>
                    <a:xfrm>
                      <a:off x="8049180" y="3940531"/>
                      <a:ext cx="721679" cy="1385952"/>
                    </a:xfrm>
                    <a:custGeom>
                      <a:avLst/>
                      <a:gdLst>
                        <a:gd name="connsiteX0" fmla="*/ 0 w 721679"/>
                        <a:gd name="connsiteY0" fmla="*/ 356739 h 1385952"/>
                        <a:gd name="connsiteX1" fmla="*/ 0 w 721679"/>
                        <a:gd name="connsiteY1" fmla="*/ 680674 h 1385952"/>
                        <a:gd name="connsiteX2" fmla="*/ 0 w 721679"/>
                        <a:gd name="connsiteY2" fmla="*/ 680674 h 1385952"/>
                        <a:gd name="connsiteX3" fmla="*/ 311634 w 721679"/>
                        <a:gd name="connsiteY3" fmla="*/ 680674 h 1385952"/>
                        <a:gd name="connsiteX4" fmla="*/ 311634 w 721679"/>
                        <a:gd name="connsiteY4" fmla="*/ 680674 h 1385952"/>
                        <a:gd name="connsiteX5" fmla="*/ 311634 w 721679"/>
                        <a:gd name="connsiteY5" fmla="*/ 1385952 h 1385952"/>
                        <a:gd name="connsiteX6" fmla="*/ 311634 w 721679"/>
                        <a:gd name="connsiteY6" fmla="*/ 1385952 h 1385952"/>
                        <a:gd name="connsiteX7" fmla="*/ 721679 w 721679"/>
                        <a:gd name="connsiteY7" fmla="*/ 1385952 h 1385952"/>
                        <a:gd name="connsiteX8" fmla="*/ 721679 w 721679"/>
                        <a:gd name="connsiteY8" fmla="*/ 1385952 h 1385952"/>
                        <a:gd name="connsiteX9" fmla="*/ 721679 w 721679"/>
                        <a:gd name="connsiteY9" fmla="*/ 943103 h 1385952"/>
                        <a:gd name="connsiteX10" fmla="*/ 721679 w 721679"/>
                        <a:gd name="connsiteY10" fmla="*/ 0 h 1385952"/>
                        <a:gd name="connsiteX11" fmla="*/ 721679 w 721679"/>
                        <a:gd name="connsiteY11" fmla="*/ 0 h 1385952"/>
                        <a:gd name="connsiteX12" fmla="*/ 311634 w 721679"/>
                        <a:gd name="connsiteY12" fmla="*/ 0 h 1385952"/>
                        <a:gd name="connsiteX13" fmla="*/ 311634 w 721679"/>
                        <a:gd name="connsiteY13" fmla="*/ 0 h 1385952"/>
                        <a:gd name="connsiteX14" fmla="*/ 311634 w 721679"/>
                        <a:gd name="connsiteY14" fmla="*/ 360839 h 1385952"/>
                        <a:gd name="connsiteX15" fmla="*/ 311634 w 721679"/>
                        <a:gd name="connsiteY15" fmla="*/ 360839 h 1385952"/>
                        <a:gd name="connsiteX16" fmla="*/ 0 w 721679"/>
                        <a:gd name="connsiteY16" fmla="*/ 356739 h 13859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721679" h="1385952">
                          <a:moveTo>
                            <a:pt x="0" y="356739"/>
                          </a:moveTo>
                          <a:lnTo>
                            <a:pt x="0" y="680674"/>
                          </a:lnTo>
                          <a:lnTo>
                            <a:pt x="0" y="680674"/>
                          </a:lnTo>
                          <a:lnTo>
                            <a:pt x="311634" y="680674"/>
                          </a:lnTo>
                          <a:lnTo>
                            <a:pt x="311634" y="680674"/>
                          </a:lnTo>
                          <a:lnTo>
                            <a:pt x="311634" y="1385952"/>
                          </a:lnTo>
                          <a:lnTo>
                            <a:pt x="311634" y="1385952"/>
                          </a:lnTo>
                          <a:lnTo>
                            <a:pt x="721679" y="1385952"/>
                          </a:lnTo>
                          <a:lnTo>
                            <a:pt x="721679" y="1385952"/>
                          </a:lnTo>
                          <a:lnTo>
                            <a:pt x="721679" y="943103"/>
                          </a:lnTo>
                          <a:lnTo>
                            <a:pt x="721679" y="0"/>
                          </a:lnTo>
                          <a:lnTo>
                            <a:pt x="721679" y="0"/>
                          </a:lnTo>
                          <a:lnTo>
                            <a:pt x="311634" y="0"/>
                          </a:lnTo>
                          <a:lnTo>
                            <a:pt x="311634" y="0"/>
                          </a:lnTo>
                          <a:lnTo>
                            <a:pt x="311634" y="360839"/>
                          </a:lnTo>
                          <a:lnTo>
                            <a:pt x="311634" y="360839"/>
                          </a:lnTo>
                          <a:lnTo>
                            <a:pt x="0" y="356739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grpSp>
                  <p:nvGrpSpPr>
                    <p:cNvPr id="61" name="그룹 398"/>
                    <p:cNvGrpSpPr/>
                    <p:nvPr/>
                  </p:nvGrpSpPr>
                  <p:grpSpPr>
                    <a:xfrm>
                      <a:off x="6867568" y="5342884"/>
                      <a:ext cx="1945662" cy="1051082"/>
                      <a:chOff x="6867568" y="5342884"/>
                      <a:chExt cx="1945662" cy="1051082"/>
                    </a:xfrm>
                    <a:grpFill/>
                  </p:grpSpPr>
                  <p:sp>
                    <p:nvSpPr>
                      <p:cNvPr id="62" name="자유형 61"/>
                      <p:cNvSpPr/>
                      <p:nvPr/>
                    </p:nvSpPr>
                    <p:spPr>
                      <a:xfrm>
                        <a:off x="6869618" y="5342884"/>
                        <a:ext cx="1943612" cy="1051082"/>
                      </a:xfrm>
                      <a:custGeom>
                        <a:avLst/>
                        <a:gdLst>
                          <a:gd name="connsiteX0" fmla="*/ 420979 w 1943612"/>
                          <a:gd name="connsiteY0" fmla="*/ 512556 h 1051082"/>
                          <a:gd name="connsiteX1" fmla="*/ 449682 w 1943612"/>
                          <a:gd name="connsiteY1" fmla="*/ 442849 h 1051082"/>
                          <a:gd name="connsiteX2" fmla="*/ 531691 w 1943612"/>
                          <a:gd name="connsiteY2" fmla="*/ 377242 h 1051082"/>
                          <a:gd name="connsiteX3" fmla="*/ 584997 w 1943612"/>
                          <a:gd name="connsiteY3" fmla="*/ 348538 h 1051082"/>
                          <a:gd name="connsiteX4" fmla="*/ 810522 w 1943612"/>
                          <a:gd name="connsiteY4" fmla="*/ 315735 h 1051082"/>
                          <a:gd name="connsiteX5" fmla="*/ 1027846 w 1943612"/>
                          <a:gd name="connsiteY5" fmla="*/ 311634 h 1051082"/>
                          <a:gd name="connsiteX6" fmla="*/ 1171361 w 1943612"/>
                          <a:gd name="connsiteY6" fmla="*/ 315735 h 1051082"/>
                          <a:gd name="connsiteX7" fmla="*/ 1351781 w 1943612"/>
                          <a:gd name="connsiteY7" fmla="*/ 360840 h 1051082"/>
                          <a:gd name="connsiteX8" fmla="*/ 1466594 w 1943612"/>
                          <a:gd name="connsiteY8" fmla="*/ 414146 h 1051082"/>
                          <a:gd name="connsiteX9" fmla="*/ 1511699 w 1943612"/>
                          <a:gd name="connsiteY9" fmla="*/ 471552 h 1051082"/>
                          <a:gd name="connsiteX10" fmla="*/ 1524000 w 1943612"/>
                          <a:gd name="connsiteY10" fmla="*/ 516657 h 1051082"/>
                          <a:gd name="connsiteX11" fmla="*/ 1515799 w 1943612"/>
                          <a:gd name="connsiteY11" fmla="*/ 569963 h 1051082"/>
                          <a:gd name="connsiteX12" fmla="*/ 1466594 w 1943612"/>
                          <a:gd name="connsiteY12" fmla="*/ 631469 h 1051082"/>
                          <a:gd name="connsiteX13" fmla="*/ 1310777 w 1943612"/>
                          <a:gd name="connsiteY13" fmla="*/ 697077 h 1051082"/>
                          <a:gd name="connsiteX14" fmla="*/ 1023745 w 1943612"/>
                          <a:gd name="connsiteY14" fmla="*/ 733981 h 1051082"/>
                          <a:gd name="connsiteX15" fmla="*/ 974540 w 1943612"/>
                          <a:gd name="connsiteY15" fmla="*/ 733981 h 1051082"/>
                          <a:gd name="connsiteX16" fmla="*/ 847426 w 1943612"/>
                          <a:gd name="connsiteY16" fmla="*/ 733981 h 1051082"/>
                          <a:gd name="connsiteX17" fmla="*/ 650604 w 1943612"/>
                          <a:gd name="connsiteY17" fmla="*/ 705277 h 1051082"/>
                          <a:gd name="connsiteX18" fmla="*/ 498888 w 1943612"/>
                          <a:gd name="connsiteY18" fmla="*/ 656072 h 1051082"/>
                          <a:gd name="connsiteX19" fmla="*/ 445582 w 1943612"/>
                          <a:gd name="connsiteY19" fmla="*/ 606867 h 1051082"/>
                          <a:gd name="connsiteX20" fmla="*/ 445582 w 1943612"/>
                          <a:gd name="connsiteY20" fmla="*/ 606867 h 1051082"/>
                          <a:gd name="connsiteX21" fmla="*/ 10934 w 1943612"/>
                          <a:gd name="connsiteY21" fmla="*/ 606867 h 1051082"/>
                          <a:gd name="connsiteX22" fmla="*/ 10934 w 1943612"/>
                          <a:gd name="connsiteY22" fmla="*/ 606867 h 1051082"/>
                          <a:gd name="connsiteX23" fmla="*/ 56039 w 1943612"/>
                          <a:gd name="connsiteY23" fmla="*/ 709378 h 1051082"/>
                          <a:gd name="connsiteX24" fmla="*/ 150350 w 1943612"/>
                          <a:gd name="connsiteY24" fmla="*/ 820090 h 1051082"/>
                          <a:gd name="connsiteX25" fmla="*/ 297966 w 1943612"/>
                          <a:gd name="connsiteY25" fmla="*/ 914400 h 1051082"/>
                          <a:gd name="connsiteX26" fmla="*/ 461984 w 1943612"/>
                          <a:gd name="connsiteY26" fmla="*/ 980007 h 1051082"/>
                          <a:gd name="connsiteX27" fmla="*/ 720312 w 1943612"/>
                          <a:gd name="connsiteY27" fmla="*/ 1033313 h 1051082"/>
                          <a:gd name="connsiteX28" fmla="*/ 990942 w 1943612"/>
                          <a:gd name="connsiteY28" fmla="*/ 1049715 h 1051082"/>
                          <a:gd name="connsiteX29" fmla="*/ 1298475 w 1943612"/>
                          <a:gd name="connsiteY29" fmla="*/ 1025112 h 1051082"/>
                          <a:gd name="connsiteX30" fmla="*/ 1593708 w 1943612"/>
                          <a:gd name="connsiteY30" fmla="*/ 926702 h 1051082"/>
                          <a:gd name="connsiteX31" fmla="*/ 1786429 w 1943612"/>
                          <a:gd name="connsiteY31" fmla="*/ 803688 h 1051082"/>
                          <a:gd name="connsiteX32" fmla="*/ 1893040 w 1943612"/>
                          <a:gd name="connsiteY32" fmla="*/ 680675 h 1051082"/>
                          <a:gd name="connsiteX33" fmla="*/ 1938145 w 1943612"/>
                          <a:gd name="connsiteY33" fmla="*/ 537159 h 1051082"/>
                          <a:gd name="connsiteX34" fmla="*/ 1925844 w 1943612"/>
                          <a:gd name="connsiteY34" fmla="*/ 410045 h 1051082"/>
                          <a:gd name="connsiteX35" fmla="*/ 1839734 w 1943612"/>
                          <a:gd name="connsiteY35" fmla="*/ 278831 h 1051082"/>
                          <a:gd name="connsiteX36" fmla="*/ 1626511 w 1943612"/>
                          <a:gd name="connsiteY36" fmla="*/ 135315 h 1051082"/>
                          <a:gd name="connsiteX37" fmla="*/ 1318978 w 1943612"/>
                          <a:gd name="connsiteY37" fmla="*/ 32804 h 1051082"/>
                          <a:gd name="connsiteX38" fmla="*/ 986841 w 1943612"/>
                          <a:gd name="connsiteY38" fmla="*/ 0 h 1051082"/>
                          <a:gd name="connsiteX39" fmla="*/ 589098 w 1943612"/>
                          <a:gd name="connsiteY39" fmla="*/ 32804 h 1051082"/>
                          <a:gd name="connsiteX40" fmla="*/ 273363 w 1943612"/>
                          <a:gd name="connsiteY40" fmla="*/ 147616 h 1051082"/>
                          <a:gd name="connsiteX41" fmla="*/ 92943 w 1943612"/>
                          <a:gd name="connsiteY41" fmla="*/ 287032 h 1051082"/>
                          <a:gd name="connsiteX42" fmla="*/ 15035 w 1943612"/>
                          <a:gd name="connsiteY42" fmla="*/ 438748 h 1051082"/>
                          <a:gd name="connsiteX43" fmla="*/ 2734 w 1943612"/>
                          <a:gd name="connsiteY43" fmla="*/ 508456 h 1051082"/>
                          <a:gd name="connsiteX44" fmla="*/ 2734 w 1943612"/>
                          <a:gd name="connsiteY44" fmla="*/ 508456 h 1051082"/>
                          <a:gd name="connsiteX45" fmla="*/ 420979 w 1943612"/>
                          <a:gd name="connsiteY45" fmla="*/ 512556 h 105108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</a:cxnLst>
                        <a:rect l="l" t="t" r="r" b="b"/>
                        <a:pathLst>
                          <a:path w="1943612" h="1051082">
                            <a:moveTo>
                              <a:pt x="420979" y="512556"/>
                            </a:moveTo>
                            <a:cubicBezTo>
                              <a:pt x="426104" y="488978"/>
                              <a:pt x="431230" y="465401"/>
                              <a:pt x="449682" y="442849"/>
                            </a:cubicBezTo>
                            <a:cubicBezTo>
                              <a:pt x="468134" y="420297"/>
                              <a:pt x="509139" y="392960"/>
                              <a:pt x="531691" y="377242"/>
                            </a:cubicBezTo>
                            <a:cubicBezTo>
                              <a:pt x="554243" y="361524"/>
                              <a:pt x="538525" y="358789"/>
                              <a:pt x="584997" y="348538"/>
                            </a:cubicBezTo>
                            <a:cubicBezTo>
                              <a:pt x="631469" y="338287"/>
                              <a:pt x="736714" y="321886"/>
                              <a:pt x="810522" y="315735"/>
                            </a:cubicBezTo>
                            <a:cubicBezTo>
                              <a:pt x="884330" y="309584"/>
                              <a:pt x="967706" y="311634"/>
                              <a:pt x="1027846" y="311634"/>
                            </a:cubicBezTo>
                            <a:cubicBezTo>
                              <a:pt x="1087986" y="311634"/>
                              <a:pt x="1117372" y="307534"/>
                              <a:pt x="1171361" y="315735"/>
                            </a:cubicBezTo>
                            <a:cubicBezTo>
                              <a:pt x="1225350" y="323936"/>
                              <a:pt x="1302576" y="344438"/>
                              <a:pt x="1351781" y="360840"/>
                            </a:cubicBezTo>
                            <a:cubicBezTo>
                              <a:pt x="1400986" y="377242"/>
                              <a:pt x="1439941" y="395694"/>
                              <a:pt x="1466594" y="414146"/>
                            </a:cubicBezTo>
                            <a:cubicBezTo>
                              <a:pt x="1493247" y="432598"/>
                              <a:pt x="1502131" y="454467"/>
                              <a:pt x="1511699" y="471552"/>
                            </a:cubicBezTo>
                            <a:cubicBezTo>
                              <a:pt x="1521267" y="488637"/>
                              <a:pt x="1523317" y="500255"/>
                              <a:pt x="1524000" y="516657"/>
                            </a:cubicBezTo>
                            <a:cubicBezTo>
                              <a:pt x="1524683" y="533059"/>
                              <a:pt x="1525367" y="550828"/>
                              <a:pt x="1515799" y="569963"/>
                            </a:cubicBezTo>
                            <a:cubicBezTo>
                              <a:pt x="1506231" y="589098"/>
                              <a:pt x="1500764" y="610283"/>
                              <a:pt x="1466594" y="631469"/>
                            </a:cubicBezTo>
                            <a:cubicBezTo>
                              <a:pt x="1432424" y="652655"/>
                              <a:pt x="1384585" y="679992"/>
                              <a:pt x="1310777" y="697077"/>
                            </a:cubicBezTo>
                            <a:cubicBezTo>
                              <a:pt x="1236969" y="714162"/>
                              <a:pt x="1079784" y="727830"/>
                              <a:pt x="1023745" y="733981"/>
                            </a:cubicBezTo>
                            <a:cubicBezTo>
                              <a:pt x="967706" y="740132"/>
                              <a:pt x="974540" y="733981"/>
                              <a:pt x="974540" y="733981"/>
                            </a:cubicBezTo>
                            <a:cubicBezTo>
                              <a:pt x="945154" y="733981"/>
                              <a:pt x="901415" y="738765"/>
                              <a:pt x="847426" y="733981"/>
                            </a:cubicBezTo>
                            <a:cubicBezTo>
                              <a:pt x="793437" y="729197"/>
                              <a:pt x="708694" y="718262"/>
                              <a:pt x="650604" y="705277"/>
                            </a:cubicBezTo>
                            <a:cubicBezTo>
                              <a:pt x="592514" y="692292"/>
                              <a:pt x="533058" y="672474"/>
                              <a:pt x="498888" y="656072"/>
                            </a:cubicBezTo>
                            <a:cubicBezTo>
                              <a:pt x="464718" y="639670"/>
                              <a:pt x="445582" y="606867"/>
                              <a:pt x="445582" y="606867"/>
                            </a:cubicBezTo>
                            <a:lnTo>
                              <a:pt x="445582" y="606867"/>
                            </a:lnTo>
                            <a:lnTo>
                              <a:pt x="10934" y="606867"/>
                            </a:lnTo>
                            <a:lnTo>
                              <a:pt x="10934" y="606867"/>
                            </a:lnTo>
                            <a:cubicBezTo>
                              <a:pt x="18451" y="623952"/>
                              <a:pt x="32803" y="673841"/>
                              <a:pt x="56039" y="709378"/>
                            </a:cubicBezTo>
                            <a:cubicBezTo>
                              <a:pt x="79275" y="744915"/>
                              <a:pt x="110029" y="785920"/>
                              <a:pt x="150350" y="820090"/>
                            </a:cubicBezTo>
                            <a:cubicBezTo>
                              <a:pt x="190671" y="854260"/>
                              <a:pt x="246027" y="887747"/>
                              <a:pt x="297966" y="914400"/>
                            </a:cubicBezTo>
                            <a:cubicBezTo>
                              <a:pt x="349905" y="941053"/>
                              <a:pt x="391593" y="960188"/>
                              <a:pt x="461984" y="980007"/>
                            </a:cubicBezTo>
                            <a:cubicBezTo>
                              <a:pt x="532375" y="999826"/>
                              <a:pt x="632152" y="1021695"/>
                              <a:pt x="720312" y="1033313"/>
                            </a:cubicBezTo>
                            <a:cubicBezTo>
                              <a:pt x="808472" y="1044931"/>
                              <a:pt x="894582" y="1051082"/>
                              <a:pt x="990942" y="1049715"/>
                            </a:cubicBezTo>
                            <a:cubicBezTo>
                              <a:pt x="1087302" y="1048348"/>
                              <a:pt x="1198014" y="1045614"/>
                              <a:pt x="1298475" y="1025112"/>
                            </a:cubicBezTo>
                            <a:cubicBezTo>
                              <a:pt x="1398936" y="1004610"/>
                              <a:pt x="1512382" y="963606"/>
                              <a:pt x="1593708" y="926702"/>
                            </a:cubicBezTo>
                            <a:cubicBezTo>
                              <a:pt x="1675034" y="889798"/>
                              <a:pt x="1736540" y="844692"/>
                              <a:pt x="1786429" y="803688"/>
                            </a:cubicBezTo>
                            <a:cubicBezTo>
                              <a:pt x="1836318" y="762684"/>
                              <a:pt x="1867754" y="725097"/>
                              <a:pt x="1893040" y="680675"/>
                            </a:cubicBezTo>
                            <a:cubicBezTo>
                              <a:pt x="1918326" y="636254"/>
                              <a:pt x="1932678" y="582264"/>
                              <a:pt x="1938145" y="537159"/>
                            </a:cubicBezTo>
                            <a:cubicBezTo>
                              <a:pt x="1943612" y="492054"/>
                              <a:pt x="1942246" y="453100"/>
                              <a:pt x="1925844" y="410045"/>
                            </a:cubicBezTo>
                            <a:cubicBezTo>
                              <a:pt x="1909442" y="366990"/>
                              <a:pt x="1889623" y="324619"/>
                              <a:pt x="1839734" y="278831"/>
                            </a:cubicBezTo>
                            <a:cubicBezTo>
                              <a:pt x="1789845" y="233043"/>
                              <a:pt x="1713304" y="176320"/>
                              <a:pt x="1626511" y="135315"/>
                            </a:cubicBezTo>
                            <a:cubicBezTo>
                              <a:pt x="1539718" y="94311"/>
                              <a:pt x="1425590" y="55356"/>
                              <a:pt x="1318978" y="32804"/>
                            </a:cubicBezTo>
                            <a:cubicBezTo>
                              <a:pt x="1212366" y="10252"/>
                              <a:pt x="1108488" y="0"/>
                              <a:pt x="986841" y="0"/>
                            </a:cubicBezTo>
                            <a:cubicBezTo>
                              <a:pt x="865194" y="0"/>
                              <a:pt x="708011" y="8201"/>
                              <a:pt x="589098" y="32804"/>
                            </a:cubicBezTo>
                            <a:cubicBezTo>
                              <a:pt x="470185" y="57407"/>
                              <a:pt x="356056" y="105245"/>
                              <a:pt x="273363" y="147616"/>
                            </a:cubicBezTo>
                            <a:cubicBezTo>
                              <a:pt x="190670" y="189987"/>
                              <a:pt x="135998" y="238510"/>
                              <a:pt x="92943" y="287032"/>
                            </a:cubicBezTo>
                            <a:cubicBezTo>
                              <a:pt x="49888" y="335554"/>
                              <a:pt x="30070" y="401844"/>
                              <a:pt x="15035" y="438748"/>
                            </a:cubicBezTo>
                            <a:cubicBezTo>
                              <a:pt x="0" y="475652"/>
                              <a:pt x="2734" y="508456"/>
                              <a:pt x="2734" y="508456"/>
                            </a:cubicBezTo>
                            <a:lnTo>
                              <a:pt x="2734" y="508456"/>
                            </a:lnTo>
                            <a:lnTo>
                              <a:pt x="420979" y="512556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  <p:sp>
                    <p:nvSpPr>
                      <p:cNvPr id="63" name="자유형 62"/>
                      <p:cNvSpPr/>
                      <p:nvPr/>
                    </p:nvSpPr>
                    <p:spPr>
                      <a:xfrm>
                        <a:off x="6867568" y="5847239"/>
                        <a:ext cx="447632" cy="102512"/>
                      </a:xfrm>
                      <a:custGeom>
                        <a:avLst/>
                        <a:gdLst>
                          <a:gd name="connsiteX0" fmla="*/ 423029 w 447632"/>
                          <a:gd name="connsiteY0" fmla="*/ 4101 h 102512"/>
                          <a:gd name="connsiteX1" fmla="*/ 431230 w 447632"/>
                          <a:gd name="connsiteY1" fmla="*/ 69708 h 102512"/>
                          <a:gd name="connsiteX2" fmla="*/ 447632 w 447632"/>
                          <a:gd name="connsiteY2" fmla="*/ 102512 h 102512"/>
                          <a:gd name="connsiteX3" fmla="*/ 447632 w 447632"/>
                          <a:gd name="connsiteY3" fmla="*/ 102512 h 102512"/>
                          <a:gd name="connsiteX4" fmla="*/ 8884 w 447632"/>
                          <a:gd name="connsiteY4" fmla="*/ 98411 h 102512"/>
                          <a:gd name="connsiteX5" fmla="*/ 8884 w 447632"/>
                          <a:gd name="connsiteY5" fmla="*/ 98411 h 102512"/>
                          <a:gd name="connsiteX6" fmla="*/ 683 w 447632"/>
                          <a:gd name="connsiteY6" fmla="*/ 41005 h 102512"/>
                          <a:gd name="connsiteX7" fmla="*/ 4784 w 447632"/>
                          <a:gd name="connsiteY7" fmla="*/ 0 h 102512"/>
                          <a:gd name="connsiteX8" fmla="*/ 4784 w 447632"/>
                          <a:gd name="connsiteY8" fmla="*/ 0 h 102512"/>
                          <a:gd name="connsiteX9" fmla="*/ 423029 w 447632"/>
                          <a:gd name="connsiteY9" fmla="*/ 4101 h 10251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447632" h="102512">
                            <a:moveTo>
                              <a:pt x="423029" y="4101"/>
                            </a:moveTo>
                            <a:cubicBezTo>
                              <a:pt x="425079" y="28703"/>
                              <a:pt x="427130" y="53306"/>
                              <a:pt x="431230" y="69708"/>
                            </a:cubicBezTo>
                            <a:cubicBezTo>
                              <a:pt x="435331" y="86110"/>
                              <a:pt x="447632" y="102512"/>
                              <a:pt x="447632" y="102512"/>
                            </a:cubicBezTo>
                            <a:lnTo>
                              <a:pt x="447632" y="102512"/>
                            </a:lnTo>
                            <a:lnTo>
                              <a:pt x="8884" y="98411"/>
                            </a:lnTo>
                            <a:lnTo>
                              <a:pt x="8884" y="98411"/>
                            </a:lnTo>
                            <a:cubicBezTo>
                              <a:pt x="7517" y="88843"/>
                              <a:pt x="1366" y="57407"/>
                              <a:pt x="683" y="41005"/>
                            </a:cubicBezTo>
                            <a:cubicBezTo>
                              <a:pt x="0" y="24603"/>
                              <a:pt x="4784" y="0"/>
                              <a:pt x="4784" y="0"/>
                            </a:cubicBezTo>
                            <a:lnTo>
                              <a:pt x="4784" y="0"/>
                            </a:lnTo>
                            <a:lnTo>
                              <a:pt x="423029" y="4101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</p:grpSp>
              </p:grpSp>
              <p:grpSp>
                <p:nvGrpSpPr>
                  <p:cNvPr id="46" name="그룹 383"/>
                  <p:cNvGrpSpPr/>
                  <p:nvPr/>
                </p:nvGrpSpPr>
                <p:grpSpPr>
                  <a:xfrm>
                    <a:off x="9172703" y="3932330"/>
                    <a:ext cx="2308553" cy="2461636"/>
                    <a:chOff x="9172703" y="3932330"/>
                    <a:chExt cx="2308553" cy="2461636"/>
                  </a:xfrm>
                  <a:grpFill/>
                </p:grpSpPr>
                <p:sp>
                  <p:nvSpPr>
                    <p:cNvPr id="54" name="자유형 53"/>
                    <p:cNvSpPr/>
                    <p:nvPr/>
                  </p:nvSpPr>
                  <p:spPr>
                    <a:xfrm>
                      <a:off x="9172703" y="3981535"/>
                      <a:ext cx="1541769" cy="1332646"/>
                    </a:xfrm>
                    <a:custGeom>
                      <a:avLst/>
                      <a:gdLst>
                        <a:gd name="connsiteX0" fmla="*/ 118913 w 1541769"/>
                        <a:gd name="connsiteY0" fmla="*/ 4101 h 1332646"/>
                        <a:gd name="connsiteX1" fmla="*/ 118913 w 1541769"/>
                        <a:gd name="connsiteY1" fmla="*/ 315735 h 1332646"/>
                        <a:gd name="connsiteX2" fmla="*/ 118913 w 1541769"/>
                        <a:gd name="connsiteY2" fmla="*/ 315735 h 1332646"/>
                        <a:gd name="connsiteX3" fmla="*/ 553561 w 1541769"/>
                        <a:gd name="connsiteY3" fmla="*/ 311635 h 1332646"/>
                        <a:gd name="connsiteX4" fmla="*/ 553561 w 1541769"/>
                        <a:gd name="connsiteY4" fmla="*/ 311635 h 1332646"/>
                        <a:gd name="connsiteX5" fmla="*/ 553561 w 1541769"/>
                        <a:gd name="connsiteY5" fmla="*/ 405945 h 1332646"/>
                        <a:gd name="connsiteX6" fmla="*/ 520757 w 1541769"/>
                        <a:gd name="connsiteY6" fmla="*/ 569963 h 1332646"/>
                        <a:gd name="connsiteX7" fmla="*/ 451049 w 1541769"/>
                        <a:gd name="connsiteY7" fmla="*/ 738081 h 1332646"/>
                        <a:gd name="connsiteX8" fmla="*/ 319835 w 1541769"/>
                        <a:gd name="connsiteY8" fmla="*/ 881597 h 1332646"/>
                        <a:gd name="connsiteX9" fmla="*/ 102511 w 1541769"/>
                        <a:gd name="connsiteY9" fmla="*/ 1037414 h 1332646"/>
                        <a:gd name="connsiteX10" fmla="*/ 0 w 1541769"/>
                        <a:gd name="connsiteY10" fmla="*/ 1094820 h 1332646"/>
                        <a:gd name="connsiteX11" fmla="*/ 0 w 1541769"/>
                        <a:gd name="connsiteY11" fmla="*/ 1094820 h 1332646"/>
                        <a:gd name="connsiteX12" fmla="*/ 164018 w 1541769"/>
                        <a:gd name="connsiteY12" fmla="*/ 1328546 h 1332646"/>
                        <a:gd name="connsiteX13" fmla="*/ 164018 w 1541769"/>
                        <a:gd name="connsiteY13" fmla="*/ 1328546 h 1332646"/>
                        <a:gd name="connsiteX14" fmla="*/ 328036 w 1541769"/>
                        <a:gd name="connsiteY14" fmla="*/ 1250637 h 1332646"/>
                        <a:gd name="connsiteX15" fmla="*/ 557661 w 1541769"/>
                        <a:gd name="connsiteY15" fmla="*/ 1098921 h 1332646"/>
                        <a:gd name="connsiteX16" fmla="*/ 697076 w 1541769"/>
                        <a:gd name="connsiteY16" fmla="*/ 963606 h 1332646"/>
                        <a:gd name="connsiteX17" fmla="*/ 758583 w 1541769"/>
                        <a:gd name="connsiteY17" fmla="*/ 877496 h 1332646"/>
                        <a:gd name="connsiteX18" fmla="*/ 803688 w 1541769"/>
                        <a:gd name="connsiteY18" fmla="*/ 939003 h 1332646"/>
                        <a:gd name="connsiteX19" fmla="*/ 967706 w 1541769"/>
                        <a:gd name="connsiteY19" fmla="*/ 1094820 h 1332646"/>
                        <a:gd name="connsiteX20" fmla="*/ 1160427 w 1541769"/>
                        <a:gd name="connsiteY20" fmla="*/ 1221934 h 1332646"/>
                        <a:gd name="connsiteX21" fmla="*/ 1357249 w 1541769"/>
                        <a:gd name="connsiteY21" fmla="*/ 1332646 h 1332646"/>
                        <a:gd name="connsiteX22" fmla="*/ 1357249 w 1541769"/>
                        <a:gd name="connsiteY22" fmla="*/ 1332646 h 1332646"/>
                        <a:gd name="connsiteX23" fmla="*/ 1541769 w 1541769"/>
                        <a:gd name="connsiteY23" fmla="*/ 1090720 h 1332646"/>
                        <a:gd name="connsiteX24" fmla="*/ 1541769 w 1541769"/>
                        <a:gd name="connsiteY24" fmla="*/ 1090720 h 1332646"/>
                        <a:gd name="connsiteX25" fmla="*/ 1426956 w 1541769"/>
                        <a:gd name="connsiteY25" fmla="*/ 1029213 h 1332646"/>
                        <a:gd name="connsiteX26" fmla="*/ 1201432 w 1541769"/>
                        <a:gd name="connsiteY26" fmla="*/ 852894 h 1332646"/>
                        <a:gd name="connsiteX27" fmla="*/ 1082519 w 1541769"/>
                        <a:gd name="connsiteY27" fmla="*/ 705278 h 1332646"/>
                        <a:gd name="connsiteX28" fmla="*/ 996409 w 1541769"/>
                        <a:gd name="connsiteY28" fmla="*/ 524858 h 1332646"/>
                        <a:gd name="connsiteX29" fmla="*/ 963606 w 1541769"/>
                        <a:gd name="connsiteY29" fmla="*/ 311635 h 1332646"/>
                        <a:gd name="connsiteX30" fmla="*/ 963606 w 1541769"/>
                        <a:gd name="connsiteY30" fmla="*/ 311635 h 1332646"/>
                        <a:gd name="connsiteX31" fmla="*/ 1410554 w 1541769"/>
                        <a:gd name="connsiteY31" fmla="*/ 315735 h 1332646"/>
                        <a:gd name="connsiteX32" fmla="*/ 1410554 w 1541769"/>
                        <a:gd name="connsiteY32" fmla="*/ 315735 h 1332646"/>
                        <a:gd name="connsiteX33" fmla="*/ 1406454 w 1541769"/>
                        <a:gd name="connsiteY33" fmla="*/ 0 h 1332646"/>
                        <a:gd name="connsiteX34" fmla="*/ 1406454 w 1541769"/>
                        <a:gd name="connsiteY34" fmla="*/ 0 h 1332646"/>
                        <a:gd name="connsiteX35" fmla="*/ 118913 w 1541769"/>
                        <a:gd name="connsiteY35" fmla="*/ 4101 h 13326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</a:cxnLst>
                      <a:rect l="l" t="t" r="r" b="b"/>
                      <a:pathLst>
                        <a:path w="1541769" h="1332646">
                          <a:moveTo>
                            <a:pt x="118913" y="4101"/>
                          </a:moveTo>
                          <a:lnTo>
                            <a:pt x="118913" y="315735"/>
                          </a:lnTo>
                          <a:lnTo>
                            <a:pt x="118913" y="315735"/>
                          </a:lnTo>
                          <a:lnTo>
                            <a:pt x="553561" y="311635"/>
                          </a:lnTo>
                          <a:lnTo>
                            <a:pt x="553561" y="311635"/>
                          </a:lnTo>
                          <a:cubicBezTo>
                            <a:pt x="553561" y="327353"/>
                            <a:pt x="559028" y="362890"/>
                            <a:pt x="553561" y="405945"/>
                          </a:cubicBezTo>
                          <a:cubicBezTo>
                            <a:pt x="548094" y="449000"/>
                            <a:pt x="537842" y="514607"/>
                            <a:pt x="520757" y="569963"/>
                          </a:cubicBezTo>
                          <a:cubicBezTo>
                            <a:pt x="503672" y="625319"/>
                            <a:pt x="484536" y="686142"/>
                            <a:pt x="451049" y="738081"/>
                          </a:cubicBezTo>
                          <a:cubicBezTo>
                            <a:pt x="417562" y="790020"/>
                            <a:pt x="377925" y="831708"/>
                            <a:pt x="319835" y="881597"/>
                          </a:cubicBezTo>
                          <a:cubicBezTo>
                            <a:pt x="261745" y="931486"/>
                            <a:pt x="155817" y="1001877"/>
                            <a:pt x="102511" y="1037414"/>
                          </a:cubicBezTo>
                          <a:cubicBezTo>
                            <a:pt x="49205" y="1072951"/>
                            <a:pt x="0" y="1094820"/>
                            <a:pt x="0" y="1094820"/>
                          </a:cubicBezTo>
                          <a:lnTo>
                            <a:pt x="0" y="1094820"/>
                          </a:lnTo>
                          <a:lnTo>
                            <a:pt x="164018" y="1328546"/>
                          </a:lnTo>
                          <a:lnTo>
                            <a:pt x="164018" y="1328546"/>
                          </a:lnTo>
                          <a:cubicBezTo>
                            <a:pt x="191354" y="1315561"/>
                            <a:pt x="262429" y="1288908"/>
                            <a:pt x="328036" y="1250637"/>
                          </a:cubicBezTo>
                          <a:cubicBezTo>
                            <a:pt x="393643" y="1212366"/>
                            <a:pt x="496154" y="1146759"/>
                            <a:pt x="557661" y="1098921"/>
                          </a:cubicBezTo>
                          <a:cubicBezTo>
                            <a:pt x="619168" y="1051083"/>
                            <a:pt x="663589" y="1000510"/>
                            <a:pt x="697076" y="963606"/>
                          </a:cubicBezTo>
                          <a:cubicBezTo>
                            <a:pt x="730563" y="926702"/>
                            <a:pt x="740814" y="881596"/>
                            <a:pt x="758583" y="877496"/>
                          </a:cubicBezTo>
                          <a:cubicBezTo>
                            <a:pt x="776352" y="873396"/>
                            <a:pt x="768834" y="902782"/>
                            <a:pt x="803688" y="939003"/>
                          </a:cubicBezTo>
                          <a:cubicBezTo>
                            <a:pt x="838542" y="975224"/>
                            <a:pt x="908250" y="1047665"/>
                            <a:pt x="967706" y="1094820"/>
                          </a:cubicBezTo>
                          <a:cubicBezTo>
                            <a:pt x="1027163" y="1141975"/>
                            <a:pt x="1095503" y="1182296"/>
                            <a:pt x="1160427" y="1221934"/>
                          </a:cubicBezTo>
                          <a:cubicBezTo>
                            <a:pt x="1225351" y="1261572"/>
                            <a:pt x="1357249" y="1332646"/>
                            <a:pt x="1357249" y="1332646"/>
                          </a:cubicBezTo>
                          <a:lnTo>
                            <a:pt x="1357249" y="1332646"/>
                          </a:lnTo>
                          <a:lnTo>
                            <a:pt x="1541769" y="1090720"/>
                          </a:lnTo>
                          <a:lnTo>
                            <a:pt x="1541769" y="1090720"/>
                          </a:lnTo>
                          <a:cubicBezTo>
                            <a:pt x="1522634" y="1080469"/>
                            <a:pt x="1483679" y="1068851"/>
                            <a:pt x="1426956" y="1029213"/>
                          </a:cubicBezTo>
                          <a:cubicBezTo>
                            <a:pt x="1370233" y="989575"/>
                            <a:pt x="1258838" y="906883"/>
                            <a:pt x="1201432" y="852894"/>
                          </a:cubicBezTo>
                          <a:cubicBezTo>
                            <a:pt x="1144026" y="798905"/>
                            <a:pt x="1116690" y="759951"/>
                            <a:pt x="1082519" y="705278"/>
                          </a:cubicBezTo>
                          <a:cubicBezTo>
                            <a:pt x="1048349" y="650605"/>
                            <a:pt x="1016228" y="590465"/>
                            <a:pt x="996409" y="524858"/>
                          </a:cubicBezTo>
                          <a:cubicBezTo>
                            <a:pt x="976590" y="459251"/>
                            <a:pt x="963606" y="311635"/>
                            <a:pt x="963606" y="311635"/>
                          </a:cubicBezTo>
                          <a:lnTo>
                            <a:pt x="963606" y="311635"/>
                          </a:lnTo>
                          <a:lnTo>
                            <a:pt x="1410554" y="315735"/>
                          </a:lnTo>
                          <a:lnTo>
                            <a:pt x="1410554" y="315735"/>
                          </a:lnTo>
                          <a:cubicBezTo>
                            <a:pt x="1409871" y="263113"/>
                            <a:pt x="1406454" y="0"/>
                            <a:pt x="1406454" y="0"/>
                          </a:cubicBezTo>
                          <a:lnTo>
                            <a:pt x="1406454" y="0"/>
                          </a:lnTo>
                          <a:lnTo>
                            <a:pt x="118913" y="4101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55" name="자유형 54"/>
                    <p:cNvSpPr/>
                    <p:nvPr/>
                  </p:nvSpPr>
                  <p:spPr>
                    <a:xfrm>
                      <a:off x="10821083" y="3932330"/>
                      <a:ext cx="660173" cy="1381851"/>
                    </a:xfrm>
                    <a:custGeom>
                      <a:avLst/>
                      <a:gdLst>
                        <a:gd name="connsiteX0" fmla="*/ 0 w 660173"/>
                        <a:gd name="connsiteY0" fmla="*/ 8201 h 1381851"/>
                        <a:gd name="connsiteX1" fmla="*/ 0 w 660173"/>
                        <a:gd name="connsiteY1" fmla="*/ 1381851 h 1381851"/>
                        <a:gd name="connsiteX2" fmla="*/ 0 w 660173"/>
                        <a:gd name="connsiteY2" fmla="*/ 1381851 h 1381851"/>
                        <a:gd name="connsiteX3" fmla="*/ 414146 w 660173"/>
                        <a:gd name="connsiteY3" fmla="*/ 1381851 h 1381851"/>
                        <a:gd name="connsiteX4" fmla="*/ 414146 w 660173"/>
                        <a:gd name="connsiteY4" fmla="*/ 1381851 h 1381851"/>
                        <a:gd name="connsiteX5" fmla="*/ 414146 w 660173"/>
                        <a:gd name="connsiteY5" fmla="*/ 873396 h 1381851"/>
                        <a:gd name="connsiteX6" fmla="*/ 414146 w 660173"/>
                        <a:gd name="connsiteY6" fmla="*/ 873396 h 1381851"/>
                        <a:gd name="connsiteX7" fmla="*/ 660173 w 660173"/>
                        <a:gd name="connsiteY7" fmla="*/ 873396 h 1381851"/>
                        <a:gd name="connsiteX8" fmla="*/ 660173 w 660173"/>
                        <a:gd name="connsiteY8" fmla="*/ 873396 h 1381851"/>
                        <a:gd name="connsiteX9" fmla="*/ 660173 w 660173"/>
                        <a:gd name="connsiteY9" fmla="*/ 553561 h 1381851"/>
                        <a:gd name="connsiteX10" fmla="*/ 660173 w 660173"/>
                        <a:gd name="connsiteY10" fmla="*/ 553561 h 1381851"/>
                        <a:gd name="connsiteX11" fmla="*/ 414146 w 660173"/>
                        <a:gd name="connsiteY11" fmla="*/ 553561 h 1381851"/>
                        <a:gd name="connsiteX12" fmla="*/ 414146 w 660173"/>
                        <a:gd name="connsiteY12" fmla="*/ 553561 h 1381851"/>
                        <a:gd name="connsiteX13" fmla="*/ 410045 w 660173"/>
                        <a:gd name="connsiteY13" fmla="*/ 0 h 1381851"/>
                        <a:gd name="connsiteX14" fmla="*/ 410045 w 660173"/>
                        <a:gd name="connsiteY14" fmla="*/ 0 h 1381851"/>
                        <a:gd name="connsiteX15" fmla="*/ 0 w 660173"/>
                        <a:gd name="connsiteY15" fmla="*/ 8201 h 13818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660173" h="1381851">
                          <a:moveTo>
                            <a:pt x="0" y="8201"/>
                          </a:moveTo>
                          <a:lnTo>
                            <a:pt x="0" y="1381851"/>
                          </a:lnTo>
                          <a:lnTo>
                            <a:pt x="0" y="1381851"/>
                          </a:lnTo>
                          <a:lnTo>
                            <a:pt x="414146" y="1381851"/>
                          </a:lnTo>
                          <a:lnTo>
                            <a:pt x="414146" y="1381851"/>
                          </a:lnTo>
                          <a:lnTo>
                            <a:pt x="414146" y="873396"/>
                          </a:lnTo>
                          <a:lnTo>
                            <a:pt x="414146" y="873396"/>
                          </a:lnTo>
                          <a:lnTo>
                            <a:pt x="660173" y="873396"/>
                          </a:lnTo>
                          <a:lnTo>
                            <a:pt x="660173" y="873396"/>
                          </a:lnTo>
                          <a:lnTo>
                            <a:pt x="660173" y="553561"/>
                          </a:lnTo>
                          <a:lnTo>
                            <a:pt x="660173" y="553561"/>
                          </a:lnTo>
                          <a:lnTo>
                            <a:pt x="414146" y="553561"/>
                          </a:lnTo>
                          <a:lnTo>
                            <a:pt x="414146" y="553561"/>
                          </a:lnTo>
                          <a:cubicBezTo>
                            <a:pt x="413463" y="461301"/>
                            <a:pt x="410045" y="0"/>
                            <a:pt x="410045" y="0"/>
                          </a:cubicBezTo>
                          <a:lnTo>
                            <a:pt x="410045" y="0"/>
                          </a:lnTo>
                          <a:lnTo>
                            <a:pt x="0" y="8201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grpSp>
                  <p:nvGrpSpPr>
                    <p:cNvPr id="56" name="그룹 393"/>
                    <p:cNvGrpSpPr/>
                    <p:nvPr/>
                  </p:nvGrpSpPr>
                  <p:grpSpPr>
                    <a:xfrm>
                      <a:off x="9352439" y="5342884"/>
                      <a:ext cx="1945662" cy="1051082"/>
                      <a:chOff x="9352439" y="5342884"/>
                      <a:chExt cx="1945662" cy="1051082"/>
                    </a:xfrm>
                    <a:grpFill/>
                  </p:grpSpPr>
                  <p:sp>
                    <p:nvSpPr>
                      <p:cNvPr id="57" name="자유형 56"/>
                      <p:cNvSpPr/>
                      <p:nvPr/>
                    </p:nvSpPr>
                    <p:spPr>
                      <a:xfrm>
                        <a:off x="9354489" y="5342884"/>
                        <a:ext cx="1943612" cy="1051082"/>
                      </a:xfrm>
                      <a:custGeom>
                        <a:avLst/>
                        <a:gdLst>
                          <a:gd name="connsiteX0" fmla="*/ 420979 w 1943612"/>
                          <a:gd name="connsiteY0" fmla="*/ 512556 h 1051082"/>
                          <a:gd name="connsiteX1" fmla="*/ 449682 w 1943612"/>
                          <a:gd name="connsiteY1" fmla="*/ 442849 h 1051082"/>
                          <a:gd name="connsiteX2" fmla="*/ 531691 w 1943612"/>
                          <a:gd name="connsiteY2" fmla="*/ 377242 h 1051082"/>
                          <a:gd name="connsiteX3" fmla="*/ 584997 w 1943612"/>
                          <a:gd name="connsiteY3" fmla="*/ 348538 h 1051082"/>
                          <a:gd name="connsiteX4" fmla="*/ 810522 w 1943612"/>
                          <a:gd name="connsiteY4" fmla="*/ 315735 h 1051082"/>
                          <a:gd name="connsiteX5" fmla="*/ 1027846 w 1943612"/>
                          <a:gd name="connsiteY5" fmla="*/ 311634 h 1051082"/>
                          <a:gd name="connsiteX6" fmla="*/ 1171361 w 1943612"/>
                          <a:gd name="connsiteY6" fmla="*/ 315735 h 1051082"/>
                          <a:gd name="connsiteX7" fmla="*/ 1351781 w 1943612"/>
                          <a:gd name="connsiteY7" fmla="*/ 360840 h 1051082"/>
                          <a:gd name="connsiteX8" fmla="*/ 1466594 w 1943612"/>
                          <a:gd name="connsiteY8" fmla="*/ 414146 h 1051082"/>
                          <a:gd name="connsiteX9" fmla="*/ 1511699 w 1943612"/>
                          <a:gd name="connsiteY9" fmla="*/ 471552 h 1051082"/>
                          <a:gd name="connsiteX10" fmla="*/ 1524000 w 1943612"/>
                          <a:gd name="connsiteY10" fmla="*/ 516657 h 1051082"/>
                          <a:gd name="connsiteX11" fmla="*/ 1515799 w 1943612"/>
                          <a:gd name="connsiteY11" fmla="*/ 569963 h 1051082"/>
                          <a:gd name="connsiteX12" fmla="*/ 1466594 w 1943612"/>
                          <a:gd name="connsiteY12" fmla="*/ 631469 h 1051082"/>
                          <a:gd name="connsiteX13" fmla="*/ 1310777 w 1943612"/>
                          <a:gd name="connsiteY13" fmla="*/ 697077 h 1051082"/>
                          <a:gd name="connsiteX14" fmla="*/ 1023745 w 1943612"/>
                          <a:gd name="connsiteY14" fmla="*/ 733981 h 1051082"/>
                          <a:gd name="connsiteX15" fmla="*/ 974540 w 1943612"/>
                          <a:gd name="connsiteY15" fmla="*/ 733981 h 1051082"/>
                          <a:gd name="connsiteX16" fmla="*/ 847426 w 1943612"/>
                          <a:gd name="connsiteY16" fmla="*/ 733981 h 1051082"/>
                          <a:gd name="connsiteX17" fmla="*/ 650604 w 1943612"/>
                          <a:gd name="connsiteY17" fmla="*/ 705277 h 1051082"/>
                          <a:gd name="connsiteX18" fmla="*/ 498888 w 1943612"/>
                          <a:gd name="connsiteY18" fmla="*/ 656072 h 1051082"/>
                          <a:gd name="connsiteX19" fmla="*/ 445582 w 1943612"/>
                          <a:gd name="connsiteY19" fmla="*/ 606867 h 1051082"/>
                          <a:gd name="connsiteX20" fmla="*/ 445582 w 1943612"/>
                          <a:gd name="connsiteY20" fmla="*/ 606867 h 1051082"/>
                          <a:gd name="connsiteX21" fmla="*/ 10934 w 1943612"/>
                          <a:gd name="connsiteY21" fmla="*/ 606867 h 1051082"/>
                          <a:gd name="connsiteX22" fmla="*/ 10934 w 1943612"/>
                          <a:gd name="connsiteY22" fmla="*/ 606867 h 1051082"/>
                          <a:gd name="connsiteX23" fmla="*/ 56039 w 1943612"/>
                          <a:gd name="connsiteY23" fmla="*/ 709378 h 1051082"/>
                          <a:gd name="connsiteX24" fmla="*/ 150350 w 1943612"/>
                          <a:gd name="connsiteY24" fmla="*/ 820090 h 1051082"/>
                          <a:gd name="connsiteX25" fmla="*/ 297966 w 1943612"/>
                          <a:gd name="connsiteY25" fmla="*/ 914400 h 1051082"/>
                          <a:gd name="connsiteX26" fmla="*/ 461984 w 1943612"/>
                          <a:gd name="connsiteY26" fmla="*/ 980007 h 1051082"/>
                          <a:gd name="connsiteX27" fmla="*/ 720312 w 1943612"/>
                          <a:gd name="connsiteY27" fmla="*/ 1033313 h 1051082"/>
                          <a:gd name="connsiteX28" fmla="*/ 990942 w 1943612"/>
                          <a:gd name="connsiteY28" fmla="*/ 1049715 h 1051082"/>
                          <a:gd name="connsiteX29" fmla="*/ 1298475 w 1943612"/>
                          <a:gd name="connsiteY29" fmla="*/ 1025112 h 1051082"/>
                          <a:gd name="connsiteX30" fmla="*/ 1593708 w 1943612"/>
                          <a:gd name="connsiteY30" fmla="*/ 926702 h 1051082"/>
                          <a:gd name="connsiteX31" fmla="*/ 1786429 w 1943612"/>
                          <a:gd name="connsiteY31" fmla="*/ 803688 h 1051082"/>
                          <a:gd name="connsiteX32" fmla="*/ 1893040 w 1943612"/>
                          <a:gd name="connsiteY32" fmla="*/ 680675 h 1051082"/>
                          <a:gd name="connsiteX33" fmla="*/ 1938145 w 1943612"/>
                          <a:gd name="connsiteY33" fmla="*/ 537159 h 1051082"/>
                          <a:gd name="connsiteX34" fmla="*/ 1925844 w 1943612"/>
                          <a:gd name="connsiteY34" fmla="*/ 410045 h 1051082"/>
                          <a:gd name="connsiteX35" fmla="*/ 1839734 w 1943612"/>
                          <a:gd name="connsiteY35" fmla="*/ 278831 h 1051082"/>
                          <a:gd name="connsiteX36" fmla="*/ 1626511 w 1943612"/>
                          <a:gd name="connsiteY36" fmla="*/ 135315 h 1051082"/>
                          <a:gd name="connsiteX37" fmla="*/ 1318978 w 1943612"/>
                          <a:gd name="connsiteY37" fmla="*/ 32804 h 1051082"/>
                          <a:gd name="connsiteX38" fmla="*/ 986841 w 1943612"/>
                          <a:gd name="connsiteY38" fmla="*/ 0 h 1051082"/>
                          <a:gd name="connsiteX39" fmla="*/ 589098 w 1943612"/>
                          <a:gd name="connsiteY39" fmla="*/ 32804 h 1051082"/>
                          <a:gd name="connsiteX40" fmla="*/ 273363 w 1943612"/>
                          <a:gd name="connsiteY40" fmla="*/ 147616 h 1051082"/>
                          <a:gd name="connsiteX41" fmla="*/ 92943 w 1943612"/>
                          <a:gd name="connsiteY41" fmla="*/ 287032 h 1051082"/>
                          <a:gd name="connsiteX42" fmla="*/ 15035 w 1943612"/>
                          <a:gd name="connsiteY42" fmla="*/ 438748 h 1051082"/>
                          <a:gd name="connsiteX43" fmla="*/ 2734 w 1943612"/>
                          <a:gd name="connsiteY43" fmla="*/ 508456 h 1051082"/>
                          <a:gd name="connsiteX44" fmla="*/ 2734 w 1943612"/>
                          <a:gd name="connsiteY44" fmla="*/ 508456 h 1051082"/>
                          <a:gd name="connsiteX45" fmla="*/ 420979 w 1943612"/>
                          <a:gd name="connsiteY45" fmla="*/ 512556 h 105108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</a:cxnLst>
                        <a:rect l="l" t="t" r="r" b="b"/>
                        <a:pathLst>
                          <a:path w="1943612" h="1051082">
                            <a:moveTo>
                              <a:pt x="420979" y="512556"/>
                            </a:moveTo>
                            <a:cubicBezTo>
                              <a:pt x="426104" y="488978"/>
                              <a:pt x="431230" y="465401"/>
                              <a:pt x="449682" y="442849"/>
                            </a:cubicBezTo>
                            <a:cubicBezTo>
                              <a:pt x="468134" y="420297"/>
                              <a:pt x="509139" y="392960"/>
                              <a:pt x="531691" y="377242"/>
                            </a:cubicBezTo>
                            <a:cubicBezTo>
                              <a:pt x="554243" y="361524"/>
                              <a:pt x="538525" y="358789"/>
                              <a:pt x="584997" y="348538"/>
                            </a:cubicBezTo>
                            <a:cubicBezTo>
                              <a:pt x="631469" y="338287"/>
                              <a:pt x="736714" y="321886"/>
                              <a:pt x="810522" y="315735"/>
                            </a:cubicBezTo>
                            <a:cubicBezTo>
                              <a:pt x="884330" y="309584"/>
                              <a:pt x="967706" y="311634"/>
                              <a:pt x="1027846" y="311634"/>
                            </a:cubicBezTo>
                            <a:cubicBezTo>
                              <a:pt x="1087986" y="311634"/>
                              <a:pt x="1117372" y="307534"/>
                              <a:pt x="1171361" y="315735"/>
                            </a:cubicBezTo>
                            <a:cubicBezTo>
                              <a:pt x="1225350" y="323936"/>
                              <a:pt x="1302576" y="344438"/>
                              <a:pt x="1351781" y="360840"/>
                            </a:cubicBezTo>
                            <a:cubicBezTo>
                              <a:pt x="1400986" y="377242"/>
                              <a:pt x="1439941" y="395694"/>
                              <a:pt x="1466594" y="414146"/>
                            </a:cubicBezTo>
                            <a:cubicBezTo>
                              <a:pt x="1493247" y="432598"/>
                              <a:pt x="1502131" y="454467"/>
                              <a:pt x="1511699" y="471552"/>
                            </a:cubicBezTo>
                            <a:cubicBezTo>
                              <a:pt x="1521267" y="488637"/>
                              <a:pt x="1523317" y="500255"/>
                              <a:pt x="1524000" y="516657"/>
                            </a:cubicBezTo>
                            <a:cubicBezTo>
                              <a:pt x="1524683" y="533059"/>
                              <a:pt x="1525367" y="550828"/>
                              <a:pt x="1515799" y="569963"/>
                            </a:cubicBezTo>
                            <a:cubicBezTo>
                              <a:pt x="1506231" y="589098"/>
                              <a:pt x="1500764" y="610283"/>
                              <a:pt x="1466594" y="631469"/>
                            </a:cubicBezTo>
                            <a:cubicBezTo>
                              <a:pt x="1432424" y="652655"/>
                              <a:pt x="1384585" y="679992"/>
                              <a:pt x="1310777" y="697077"/>
                            </a:cubicBezTo>
                            <a:cubicBezTo>
                              <a:pt x="1236969" y="714162"/>
                              <a:pt x="1079784" y="727830"/>
                              <a:pt x="1023745" y="733981"/>
                            </a:cubicBezTo>
                            <a:cubicBezTo>
                              <a:pt x="967706" y="740132"/>
                              <a:pt x="974540" y="733981"/>
                              <a:pt x="974540" y="733981"/>
                            </a:cubicBezTo>
                            <a:cubicBezTo>
                              <a:pt x="945154" y="733981"/>
                              <a:pt x="901415" y="738765"/>
                              <a:pt x="847426" y="733981"/>
                            </a:cubicBezTo>
                            <a:cubicBezTo>
                              <a:pt x="793437" y="729197"/>
                              <a:pt x="708694" y="718262"/>
                              <a:pt x="650604" y="705277"/>
                            </a:cubicBezTo>
                            <a:cubicBezTo>
                              <a:pt x="592514" y="692292"/>
                              <a:pt x="533058" y="672474"/>
                              <a:pt x="498888" y="656072"/>
                            </a:cubicBezTo>
                            <a:cubicBezTo>
                              <a:pt x="464718" y="639670"/>
                              <a:pt x="445582" y="606867"/>
                              <a:pt x="445582" y="606867"/>
                            </a:cubicBezTo>
                            <a:lnTo>
                              <a:pt x="445582" y="606867"/>
                            </a:lnTo>
                            <a:lnTo>
                              <a:pt x="10934" y="606867"/>
                            </a:lnTo>
                            <a:lnTo>
                              <a:pt x="10934" y="606867"/>
                            </a:lnTo>
                            <a:cubicBezTo>
                              <a:pt x="18451" y="623952"/>
                              <a:pt x="32803" y="673841"/>
                              <a:pt x="56039" y="709378"/>
                            </a:cubicBezTo>
                            <a:cubicBezTo>
                              <a:pt x="79275" y="744915"/>
                              <a:pt x="110029" y="785920"/>
                              <a:pt x="150350" y="820090"/>
                            </a:cubicBezTo>
                            <a:cubicBezTo>
                              <a:pt x="190671" y="854260"/>
                              <a:pt x="246027" y="887747"/>
                              <a:pt x="297966" y="914400"/>
                            </a:cubicBezTo>
                            <a:cubicBezTo>
                              <a:pt x="349905" y="941053"/>
                              <a:pt x="391593" y="960188"/>
                              <a:pt x="461984" y="980007"/>
                            </a:cubicBezTo>
                            <a:cubicBezTo>
                              <a:pt x="532375" y="999826"/>
                              <a:pt x="632152" y="1021695"/>
                              <a:pt x="720312" y="1033313"/>
                            </a:cubicBezTo>
                            <a:cubicBezTo>
                              <a:pt x="808472" y="1044931"/>
                              <a:pt x="894582" y="1051082"/>
                              <a:pt x="990942" y="1049715"/>
                            </a:cubicBezTo>
                            <a:cubicBezTo>
                              <a:pt x="1087302" y="1048348"/>
                              <a:pt x="1198014" y="1045614"/>
                              <a:pt x="1298475" y="1025112"/>
                            </a:cubicBezTo>
                            <a:cubicBezTo>
                              <a:pt x="1398936" y="1004610"/>
                              <a:pt x="1512382" y="963606"/>
                              <a:pt x="1593708" y="926702"/>
                            </a:cubicBezTo>
                            <a:cubicBezTo>
                              <a:pt x="1675034" y="889798"/>
                              <a:pt x="1736540" y="844692"/>
                              <a:pt x="1786429" y="803688"/>
                            </a:cubicBezTo>
                            <a:cubicBezTo>
                              <a:pt x="1836318" y="762684"/>
                              <a:pt x="1867754" y="725097"/>
                              <a:pt x="1893040" y="680675"/>
                            </a:cubicBezTo>
                            <a:cubicBezTo>
                              <a:pt x="1918326" y="636254"/>
                              <a:pt x="1932678" y="582264"/>
                              <a:pt x="1938145" y="537159"/>
                            </a:cubicBezTo>
                            <a:cubicBezTo>
                              <a:pt x="1943612" y="492054"/>
                              <a:pt x="1942246" y="453100"/>
                              <a:pt x="1925844" y="410045"/>
                            </a:cubicBezTo>
                            <a:cubicBezTo>
                              <a:pt x="1909442" y="366990"/>
                              <a:pt x="1889623" y="324619"/>
                              <a:pt x="1839734" y="278831"/>
                            </a:cubicBezTo>
                            <a:cubicBezTo>
                              <a:pt x="1789845" y="233043"/>
                              <a:pt x="1713304" y="176320"/>
                              <a:pt x="1626511" y="135315"/>
                            </a:cubicBezTo>
                            <a:cubicBezTo>
                              <a:pt x="1539718" y="94311"/>
                              <a:pt x="1425590" y="55356"/>
                              <a:pt x="1318978" y="32804"/>
                            </a:cubicBezTo>
                            <a:cubicBezTo>
                              <a:pt x="1212366" y="10252"/>
                              <a:pt x="1108488" y="0"/>
                              <a:pt x="986841" y="0"/>
                            </a:cubicBezTo>
                            <a:cubicBezTo>
                              <a:pt x="865194" y="0"/>
                              <a:pt x="708011" y="8201"/>
                              <a:pt x="589098" y="32804"/>
                            </a:cubicBezTo>
                            <a:cubicBezTo>
                              <a:pt x="470185" y="57407"/>
                              <a:pt x="356056" y="105245"/>
                              <a:pt x="273363" y="147616"/>
                            </a:cubicBezTo>
                            <a:cubicBezTo>
                              <a:pt x="190670" y="189987"/>
                              <a:pt x="135998" y="238510"/>
                              <a:pt x="92943" y="287032"/>
                            </a:cubicBezTo>
                            <a:cubicBezTo>
                              <a:pt x="49888" y="335554"/>
                              <a:pt x="30070" y="401844"/>
                              <a:pt x="15035" y="438748"/>
                            </a:cubicBezTo>
                            <a:cubicBezTo>
                              <a:pt x="0" y="475652"/>
                              <a:pt x="2734" y="508456"/>
                              <a:pt x="2734" y="508456"/>
                            </a:cubicBezTo>
                            <a:lnTo>
                              <a:pt x="2734" y="508456"/>
                            </a:lnTo>
                            <a:lnTo>
                              <a:pt x="420979" y="512556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  <p:sp>
                    <p:nvSpPr>
                      <p:cNvPr id="58" name="자유형 57"/>
                      <p:cNvSpPr/>
                      <p:nvPr/>
                    </p:nvSpPr>
                    <p:spPr>
                      <a:xfrm>
                        <a:off x="9352439" y="5847239"/>
                        <a:ext cx="447632" cy="102512"/>
                      </a:xfrm>
                      <a:custGeom>
                        <a:avLst/>
                        <a:gdLst>
                          <a:gd name="connsiteX0" fmla="*/ 423029 w 447632"/>
                          <a:gd name="connsiteY0" fmla="*/ 4101 h 102512"/>
                          <a:gd name="connsiteX1" fmla="*/ 431230 w 447632"/>
                          <a:gd name="connsiteY1" fmla="*/ 69708 h 102512"/>
                          <a:gd name="connsiteX2" fmla="*/ 447632 w 447632"/>
                          <a:gd name="connsiteY2" fmla="*/ 102512 h 102512"/>
                          <a:gd name="connsiteX3" fmla="*/ 447632 w 447632"/>
                          <a:gd name="connsiteY3" fmla="*/ 102512 h 102512"/>
                          <a:gd name="connsiteX4" fmla="*/ 8884 w 447632"/>
                          <a:gd name="connsiteY4" fmla="*/ 98411 h 102512"/>
                          <a:gd name="connsiteX5" fmla="*/ 8884 w 447632"/>
                          <a:gd name="connsiteY5" fmla="*/ 98411 h 102512"/>
                          <a:gd name="connsiteX6" fmla="*/ 683 w 447632"/>
                          <a:gd name="connsiteY6" fmla="*/ 41005 h 102512"/>
                          <a:gd name="connsiteX7" fmla="*/ 4784 w 447632"/>
                          <a:gd name="connsiteY7" fmla="*/ 0 h 102512"/>
                          <a:gd name="connsiteX8" fmla="*/ 4784 w 447632"/>
                          <a:gd name="connsiteY8" fmla="*/ 0 h 102512"/>
                          <a:gd name="connsiteX9" fmla="*/ 423029 w 447632"/>
                          <a:gd name="connsiteY9" fmla="*/ 4101 h 10251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447632" h="102512">
                            <a:moveTo>
                              <a:pt x="423029" y="4101"/>
                            </a:moveTo>
                            <a:cubicBezTo>
                              <a:pt x="425079" y="28703"/>
                              <a:pt x="427130" y="53306"/>
                              <a:pt x="431230" y="69708"/>
                            </a:cubicBezTo>
                            <a:cubicBezTo>
                              <a:pt x="435331" y="86110"/>
                              <a:pt x="447632" y="102512"/>
                              <a:pt x="447632" y="102512"/>
                            </a:cubicBezTo>
                            <a:lnTo>
                              <a:pt x="447632" y="102512"/>
                            </a:lnTo>
                            <a:lnTo>
                              <a:pt x="8884" y="98411"/>
                            </a:lnTo>
                            <a:lnTo>
                              <a:pt x="8884" y="98411"/>
                            </a:lnTo>
                            <a:cubicBezTo>
                              <a:pt x="7517" y="88843"/>
                              <a:pt x="1366" y="57407"/>
                              <a:pt x="683" y="41005"/>
                            </a:cubicBezTo>
                            <a:cubicBezTo>
                              <a:pt x="0" y="24603"/>
                              <a:pt x="4784" y="0"/>
                              <a:pt x="4784" y="0"/>
                            </a:cubicBezTo>
                            <a:lnTo>
                              <a:pt x="4784" y="0"/>
                            </a:lnTo>
                            <a:lnTo>
                              <a:pt x="423029" y="4101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</p:grpSp>
              </p:grpSp>
              <p:sp>
                <p:nvSpPr>
                  <p:cNvPr id="47" name="자유형 46"/>
                  <p:cNvSpPr/>
                  <p:nvPr/>
                </p:nvSpPr>
                <p:spPr>
                  <a:xfrm>
                    <a:off x="-1501447" y="3927384"/>
                    <a:ext cx="1973000" cy="2382360"/>
                  </a:xfrm>
                  <a:custGeom>
                    <a:avLst/>
                    <a:gdLst>
                      <a:gd name="connsiteX0" fmla="*/ 1332645 w 2005119"/>
                      <a:gd name="connsiteY0" fmla="*/ 352638 h 2382360"/>
                      <a:gd name="connsiteX1" fmla="*/ 1336745 w 2005119"/>
                      <a:gd name="connsiteY1" fmla="*/ 90210 h 2382360"/>
                      <a:gd name="connsiteX2" fmla="*/ 1336745 w 2005119"/>
                      <a:gd name="connsiteY2" fmla="*/ 45105 h 2382360"/>
                      <a:gd name="connsiteX3" fmla="*/ 1336745 w 2005119"/>
                      <a:gd name="connsiteY3" fmla="*/ 45105 h 2382360"/>
                      <a:gd name="connsiteX4" fmla="*/ 332136 w 2005119"/>
                      <a:gd name="connsiteY4" fmla="*/ 45105 h 2382360"/>
                      <a:gd name="connsiteX5" fmla="*/ 32803 w 2005119"/>
                      <a:gd name="connsiteY5" fmla="*/ 45105 h 2382360"/>
                      <a:gd name="connsiteX6" fmla="*/ 32803 w 2005119"/>
                      <a:gd name="connsiteY6" fmla="*/ 45105 h 2382360"/>
                      <a:gd name="connsiteX7" fmla="*/ 36903 w 2005119"/>
                      <a:gd name="connsiteY7" fmla="*/ 385442 h 2382360"/>
                      <a:gd name="connsiteX8" fmla="*/ 36903 w 2005119"/>
                      <a:gd name="connsiteY8" fmla="*/ 1103020 h 2382360"/>
                      <a:gd name="connsiteX9" fmla="*/ 41004 w 2005119"/>
                      <a:gd name="connsiteY9" fmla="*/ 1882106 h 2382360"/>
                      <a:gd name="connsiteX10" fmla="*/ 282930 w 2005119"/>
                      <a:gd name="connsiteY10" fmla="*/ 2111731 h 2382360"/>
                      <a:gd name="connsiteX11" fmla="*/ 479752 w 2005119"/>
                      <a:gd name="connsiteY11" fmla="*/ 2111731 h 2382360"/>
                      <a:gd name="connsiteX12" fmla="*/ 1590973 w 2005119"/>
                      <a:gd name="connsiteY12" fmla="*/ 2115831 h 2382360"/>
                      <a:gd name="connsiteX13" fmla="*/ 1590973 w 2005119"/>
                      <a:gd name="connsiteY13" fmla="*/ 2115831 h 2382360"/>
                      <a:gd name="connsiteX14" fmla="*/ 1595074 w 2005119"/>
                      <a:gd name="connsiteY14" fmla="*/ 2251146 h 2382360"/>
                      <a:gd name="connsiteX15" fmla="*/ 1595074 w 2005119"/>
                      <a:gd name="connsiteY15" fmla="*/ 2365959 h 2382360"/>
                      <a:gd name="connsiteX16" fmla="*/ 1595074 w 2005119"/>
                      <a:gd name="connsiteY16" fmla="*/ 2382360 h 2382360"/>
                      <a:gd name="connsiteX17" fmla="*/ 1595074 w 2005119"/>
                      <a:gd name="connsiteY17" fmla="*/ 2382360 h 2382360"/>
                      <a:gd name="connsiteX18" fmla="*/ 1980516 w 2005119"/>
                      <a:gd name="connsiteY18" fmla="*/ 2382360 h 2382360"/>
                      <a:gd name="connsiteX19" fmla="*/ 2005119 w 2005119"/>
                      <a:gd name="connsiteY19" fmla="*/ 2382360 h 2382360"/>
                      <a:gd name="connsiteX20" fmla="*/ 2005119 w 2005119"/>
                      <a:gd name="connsiteY20" fmla="*/ 2382360 h 2382360"/>
                      <a:gd name="connsiteX21" fmla="*/ 2005119 w 2005119"/>
                      <a:gd name="connsiteY21" fmla="*/ 53306 h 2382360"/>
                      <a:gd name="connsiteX22" fmla="*/ 2005119 w 2005119"/>
                      <a:gd name="connsiteY22" fmla="*/ 0 h 2382360"/>
                      <a:gd name="connsiteX23" fmla="*/ 2005119 w 2005119"/>
                      <a:gd name="connsiteY23" fmla="*/ 0 h 2382360"/>
                      <a:gd name="connsiteX24" fmla="*/ 1611476 w 2005119"/>
                      <a:gd name="connsiteY24" fmla="*/ 0 h 2382360"/>
                      <a:gd name="connsiteX25" fmla="*/ 1590973 w 2005119"/>
                      <a:gd name="connsiteY25" fmla="*/ 0 h 2382360"/>
                      <a:gd name="connsiteX26" fmla="*/ 1590973 w 2005119"/>
                      <a:gd name="connsiteY26" fmla="*/ 0 h 2382360"/>
                      <a:gd name="connsiteX27" fmla="*/ 1595074 w 2005119"/>
                      <a:gd name="connsiteY27" fmla="*/ 828290 h 2382360"/>
                      <a:gd name="connsiteX28" fmla="*/ 1595074 w 2005119"/>
                      <a:gd name="connsiteY28" fmla="*/ 869295 h 2382360"/>
                      <a:gd name="connsiteX29" fmla="*/ 1554069 w 2005119"/>
                      <a:gd name="connsiteY29" fmla="*/ 869295 h 2382360"/>
                      <a:gd name="connsiteX30" fmla="*/ 1004609 w 2005119"/>
                      <a:gd name="connsiteY30" fmla="*/ 873395 h 2382360"/>
                      <a:gd name="connsiteX31" fmla="*/ 975906 w 2005119"/>
                      <a:gd name="connsiteY31" fmla="*/ 873395 h 2382360"/>
                      <a:gd name="connsiteX32" fmla="*/ 975906 w 2005119"/>
                      <a:gd name="connsiteY32" fmla="*/ 873395 h 2382360"/>
                      <a:gd name="connsiteX33" fmla="*/ 975906 w 2005119"/>
                      <a:gd name="connsiteY33" fmla="*/ 1160427 h 2382360"/>
                      <a:gd name="connsiteX34" fmla="*/ 975906 w 2005119"/>
                      <a:gd name="connsiteY34" fmla="*/ 1160427 h 2382360"/>
                      <a:gd name="connsiteX35" fmla="*/ 975906 w 2005119"/>
                      <a:gd name="connsiteY35" fmla="*/ 1172728 h 2382360"/>
                      <a:gd name="connsiteX36" fmla="*/ 975906 w 2005119"/>
                      <a:gd name="connsiteY36" fmla="*/ 1172728 h 2382360"/>
                      <a:gd name="connsiteX37" fmla="*/ 1570471 w 2005119"/>
                      <a:gd name="connsiteY37" fmla="*/ 1176828 h 2382360"/>
                      <a:gd name="connsiteX38" fmla="*/ 1590973 w 2005119"/>
                      <a:gd name="connsiteY38" fmla="*/ 1176828 h 2382360"/>
                      <a:gd name="connsiteX39" fmla="*/ 1590973 w 2005119"/>
                      <a:gd name="connsiteY39" fmla="*/ 1176828 h 2382360"/>
                      <a:gd name="connsiteX40" fmla="*/ 1595074 w 2005119"/>
                      <a:gd name="connsiteY40" fmla="*/ 1775494 h 2382360"/>
                      <a:gd name="connsiteX41" fmla="*/ 1595074 w 2005119"/>
                      <a:gd name="connsiteY41" fmla="*/ 1800097 h 2382360"/>
                      <a:gd name="connsiteX42" fmla="*/ 1595074 w 2005119"/>
                      <a:gd name="connsiteY42" fmla="*/ 1800097 h 2382360"/>
                      <a:gd name="connsiteX43" fmla="*/ 475651 w 2005119"/>
                      <a:gd name="connsiteY43" fmla="*/ 1800097 h 2382360"/>
                      <a:gd name="connsiteX44" fmla="*/ 446948 w 2005119"/>
                      <a:gd name="connsiteY44" fmla="*/ 1800097 h 2382360"/>
                      <a:gd name="connsiteX45" fmla="*/ 446948 w 2005119"/>
                      <a:gd name="connsiteY45" fmla="*/ 1800097 h 2382360"/>
                      <a:gd name="connsiteX46" fmla="*/ 446948 w 2005119"/>
                      <a:gd name="connsiteY46" fmla="*/ 426446 h 2382360"/>
                      <a:gd name="connsiteX47" fmla="*/ 446948 w 2005119"/>
                      <a:gd name="connsiteY47" fmla="*/ 352638 h 2382360"/>
                      <a:gd name="connsiteX48" fmla="*/ 446948 w 2005119"/>
                      <a:gd name="connsiteY48" fmla="*/ 352638 h 2382360"/>
                      <a:gd name="connsiteX49" fmla="*/ 930801 w 2005119"/>
                      <a:gd name="connsiteY49" fmla="*/ 352638 h 2382360"/>
                      <a:gd name="connsiteX50" fmla="*/ 1332645 w 2005119"/>
                      <a:gd name="connsiteY50" fmla="*/ 352638 h 2382360"/>
                      <a:gd name="connsiteX0" fmla="*/ 1332645 w 2005119"/>
                      <a:gd name="connsiteY0" fmla="*/ 352638 h 2382360"/>
                      <a:gd name="connsiteX1" fmla="*/ 1336745 w 2005119"/>
                      <a:gd name="connsiteY1" fmla="*/ 90210 h 2382360"/>
                      <a:gd name="connsiteX2" fmla="*/ 1336745 w 2005119"/>
                      <a:gd name="connsiteY2" fmla="*/ 45105 h 2382360"/>
                      <a:gd name="connsiteX3" fmla="*/ 1336745 w 2005119"/>
                      <a:gd name="connsiteY3" fmla="*/ 45105 h 2382360"/>
                      <a:gd name="connsiteX4" fmla="*/ 332136 w 2005119"/>
                      <a:gd name="connsiteY4" fmla="*/ 45105 h 2382360"/>
                      <a:gd name="connsiteX5" fmla="*/ 32803 w 2005119"/>
                      <a:gd name="connsiteY5" fmla="*/ 45105 h 2382360"/>
                      <a:gd name="connsiteX6" fmla="*/ 32803 w 2005119"/>
                      <a:gd name="connsiteY6" fmla="*/ 45105 h 2382360"/>
                      <a:gd name="connsiteX7" fmla="*/ 36903 w 2005119"/>
                      <a:gd name="connsiteY7" fmla="*/ 385442 h 2382360"/>
                      <a:gd name="connsiteX8" fmla="*/ 36903 w 2005119"/>
                      <a:gd name="connsiteY8" fmla="*/ 1103020 h 2382360"/>
                      <a:gd name="connsiteX9" fmla="*/ 41004 w 2005119"/>
                      <a:gd name="connsiteY9" fmla="*/ 1882106 h 2382360"/>
                      <a:gd name="connsiteX10" fmla="*/ 282930 w 2005119"/>
                      <a:gd name="connsiteY10" fmla="*/ 2111731 h 2382360"/>
                      <a:gd name="connsiteX11" fmla="*/ 479752 w 2005119"/>
                      <a:gd name="connsiteY11" fmla="*/ 2111731 h 2382360"/>
                      <a:gd name="connsiteX12" fmla="*/ 1590973 w 2005119"/>
                      <a:gd name="connsiteY12" fmla="*/ 2115831 h 2382360"/>
                      <a:gd name="connsiteX13" fmla="*/ 1590973 w 2005119"/>
                      <a:gd name="connsiteY13" fmla="*/ 2115831 h 2382360"/>
                      <a:gd name="connsiteX14" fmla="*/ 1595074 w 2005119"/>
                      <a:gd name="connsiteY14" fmla="*/ 2251146 h 2382360"/>
                      <a:gd name="connsiteX15" fmla="*/ 1595074 w 2005119"/>
                      <a:gd name="connsiteY15" fmla="*/ 2365959 h 2382360"/>
                      <a:gd name="connsiteX16" fmla="*/ 1595074 w 2005119"/>
                      <a:gd name="connsiteY16" fmla="*/ 2382360 h 2382360"/>
                      <a:gd name="connsiteX17" fmla="*/ 1595074 w 2005119"/>
                      <a:gd name="connsiteY17" fmla="*/ 2382360 h 2382360"/>
                      <a:gd name="connsiteX18" fmla="*/ 1980516 w 2005119"/>
                      <a:gd name="connsiteY18" fmla="*/ 2382360 h 2382360"/>
                      <a:gd name="connsiteX19" fmla="*/ 2005119 w 2005119"/>
                      <a:gd name="connsiteY19" fmla="*/ 2382360 h 2382360"/>
                      <a:gd name="connsiteX20" fmla="*/ 2005119 w 2005119"/>
                      <a:gd name="connsiteY20" fmla="*/ 2382360 h 2382360"/>
                      <a:gd name="connsiteX21" fmla="*/ 2005119 w 2005119"/>
                      <a:gd name="connsiteY21" fmla="*/ 53306 h 2382360"/>
                      <a:gd name="connsiteX22" fmla="*/ 2005119 w 2005119"/>
                      <a:gd name="connsiteY22" fmla="*/ 0 h 2382360"/>
                      <a:gd name="connsiteX23" fmla="*/ 2005119 w 2005119"/>
                      <a:gd name="connsiteY23" fmla="*/ 0 h 2382360"/>
                      <a:gd name="connsiteX24" fmla="*/ 1611476 w 2005119"/>
                      <a:gd name="connsiteY24" fmla="*/ 0 h 2382360"/>
                      <a:gd name="connsiteX25" fmla="*/ 1590973 w 2005119"/>
                      <a:gd name="connsiteY25" fmla="*/ 0 h 2382360"/>
                      <a:gd name="connsiteX26" fmla="*/ 1590973 w 2005119"/>
                      <a:gd name="connsiteY26" fmla="*/ 0 h 2382360"/>
                      <a:gd name="connsiteX27" fmla="*/ 1595074 w 2005119"/>
                      <a:gd name="connsiteY27" fmla="*/ 828290 h 2382360"/>
                      <a:gd name="connsiteX28" fmla="*/ 1595074 w 2005119"/>
                      <a:gd name="connsiteY28" fmla="*/ 869295 h 2382360"/>
                      <a:gd name="connsiteX29" fmla="*/ 1554069 w 2005119"/>
                      <a:gd name="connsiteY29" fmla="*/ 869295 h 2382360"/>
                      <a:gd name="connsiteX30" fmla="*/ 1004609 w 2005119"/>
                      <a:gd name="connsiteY30" fmla="*/ 873395 h 2382360"/>
                      <a:gd name="connsiteX31" fmla="*/ 975906 w 2005119"/>
                      <a:gd name="connsiteY31" fmla="*/ 873395 h 2382360"/>
                      <a:gd name="connsiteX32" fmla="*/ 975906 w 2005119"/>
                      <a:gd name="connsiteY32" fmla="*/ 873395 h 2382360"/>
                      <a:gd name="connsiteX33" fmla="*/ 975906 w 2005119"/>
                      <a:gd name="connsiteY33" fmla="*/ 1160427 h 2382360"/>
                      <a:gd name="connsiteX34" fmla="*/ 975906 w 2005119"/>
                      <a:gd name="connsiteY34" fmla="*/ 1160427 h 2382360"/>
                      <a:gd name="connsiteX35" fmla="*/ 975906 w 2005119"/>
                      <a:gd name="connsiteY35" fmla="*/ 1172728 h 2382360"/>
                      <a:gd name="connsiteX36" fmla="*/ 975906 w 2005119"/>
                      <a:gd name="connsiteY36" fmla="*/ 1172728 h 2382360"/>
                      <a:gd name="connsiteX37" fmla="*/ 1570471 w 2005119"/>
                      <a:gd name="connsiteY37" fmla="*/ 1176828 h 2382360"/>
                      <a:gd name="connsiteX38" fmla="*/ 1590973 w 2005119"/>
                      <a:gd name="connsiteY38" fmla="*/ 1176828 h 2382360"/>
                      <a:gd name="connsiteX39" fmla="*/ 1590973 w 2005119"/>
                      <a:gd name="connsiteY39" fmla="*/ 1176828 h 2382360"/>
                      <a:gd name="connsiteX40" fmla="*/ 1595074 w 2005119"/>
                      <a:gd name="connsiteY40" fmla="*/ 1775494 h 2382360"/>
                      <a:gd name="connsiteX41" fmla="*/ 1595074 w 2005119"/>
                      <a:gd name="connsiteY41" fmla="*/ 1800097 h 2382360"/>
                      <a:gd name="connsiteX42" fmla="*/ 1595074 w 2005119"/>
                      <a:gd name="connsiteY42" fmla="*/ 1800097 h 2382360"/>
                      <a:gd name="connsiteX43" fmla="*/ 475651 w 2005119"/>
                      <a:gd name="connsiteY43" fmla="*/ 1800097 h 2382360"/>
                      <a:gd name="connsiteX44" fmla="*/ 446948 w 2005119"/>
                      <a:gd name="connsiteY44" fmla="*/ 1800097 h 2382360"/>
                      <a:gd name="connsiteX45" fmla="*/ 446948 w 2005119"/>
                      <a:gd name="connsiteY45" fmla="*/ 1800097 h 2382360"/>
                      <a:gd name="connsiteX46" fmla="*/ 446948 w 2005119"/>
                      <a:gd name="connsiteY46" fmla="*/ 426446 h 2382360"/>
                      <a:gd name="connsiteX47" fmla="*/ 446948 w 2005119"/>
                      <a:gd name="connsiteY47" fmla="*/ 352638 h 2382360"/>
                      <a:gd name="connsiteX48" fmla="*/ 446948 w 2005119"/>
                      <a:gd name="connsiteY48" fmla="*/ 352638 h 2382360"/>
                      <a:gd name="connsiteX49" fmla="*/ 930801 w 2005119"/>
                      <a:gd name="connsiteY49" fmla="*/ 352638 h 2382360"/>
                      <a:gd name="connsiteX50" fmla="*/ 1332645 w 2005119"/>
                      <a:gd name="connsiteY50" fmla="*/ 352638 h 2382360"/>
                      <a:gd name="connsiteX0" fmla="*/ 1332645 w 2005119"/>
                      <a:gd name="connsiteY0" fmla="*/ 352638 h 2382360"/>
                      <a:gd name="connsiteX1" fmla="*/ 1336745 w 2005119"/>
                      <a:gd name="connsiteY1" fmla="*/ 90210 h 2382360"/>
                      <a:gd name="connsiteX2" fmla="*/ 1336745 w 2005119"/>
                      <a:gd name="connsiteY2" fmla="*/ 45105 h 2382360"/>
                      <a:gd name="connsiteX3" fmla="*/ 1336745 w 2005119"/>
                      <a:gd name="connsiteY3" fmla="*/ 45105 h 2382360"/>
                      <a:gd name="connsiteX4" fmla="*/ 332136 w 2005119"/>
                      <a:gd name="connsiteY4" fmla="*/ 45105 h 2382360"/>
                      <a:gd name="connsiteX5" fmla="*/ 32803 w 2005119"/>
                      <a:gd name="connsiteY5" fmla="*/ 45105 h 2382360"/>
                      <a:gd name="connsiteX6" fmla="*/ 32803 w 2005119"/>
                      <a:gd name="connsiteY6" fmla="*/ 45105 h 2382360"/>
                      <a:gd name="connsiteX7" fmla="*/ 36903 w 2005119"/>
                      <a:gd name="connsiteY7" fmla="*/ 385442 h 2382360"/>
                      <a:gd name="connsiteX8" fmla="*/ 36903 w 2005119"/>
                      <a:gd name="connsiteY8" fmla="*/ 1103020 h 2382360"/>
                      <a:gd name="connsiteX9" fmla="*/ 41004 w 2005119"/>
                      <a:gd name="connsiteY9" fmla="*/ 1882106 h 2382360"/>
                      <a:gd name="connsiteX10" fmla="*/ 282930 w 2005119"/>
                      <a:gd name="connsiteY10" fmla="*/ 2111731 h 2382360"/>
                      <a:gd name="connsiteX11" fmla="*/ 479752 w 2005119"/>
                      <a:gd name="connsiteY11" fmla="*/ 2111731 h 2382360"/>
                      <a:gd name="connsiteX12" fmla="*/ 1590973 w 2005119"/>
                      <a:gd name="connsiteY12" fmla="*/ 2115831 h 2382360"/>
                      <a:gd name="connsiteX13" fmla="*/ 1590973 w 2005119"/>
                      <a:gd name="connsiteY13" fmla="*/ 2115831 h 2382360"/>
                      <a:gd name="connsiteX14" fmla="*/ 1595074 w 2005119"/>
                      <a:gd name="connsiteY14" fmla="*/ 2251146 h 2382360"/>
                      <a:gd name="connsiteX15" fmla="*/ 1595074 w 2005119"/>
                      <a:gd name="connsiteY15" fmla="*/ 2365959 h 2382360"/>
                      <a:gd name="connsiteX16" fmla="*/ 1595074 w 2005119"/>
                      <a:gd name="connsiteY16" fmla="*/ 2382360 h 2382360"/>
                      <a:gd name="connsiteX17" fmla="*/ 1595074 w 2005119"/>
                      <a:gd name="connsiteY17" fmla="*/ 2382360 h 2382360"/>
                      <a:gd name="connsiteX18" fmla="*/ 1980516 w 2005119"/>
                      <a:gd name="connsiteY18" fmla="*/ 2382360 h 2382360"/>
                      <a:gd name="connsiteX19" fmla="*/ 2005119 w 2005119"/>
                      <a:gd name="connsiteY19" fmla="*/ 2382360 h 2382360"/>
                      <a:gd name="connsiteX20" fmla="*/ 2005119 w 2005119"/>
                      <a:gd name="connsiteY20" fmla="*/ 2382360 h 2382360"/>
                      <a:gd name="connsiteX21" fmla="*/ 2005119 w 2005119"/>
                      <a:gd name="connsiteY21" fmla="*/ 53306 h 2382360"/>
                      <a:gd name="connsiteX22" fmla="*/ 2005119 w 2005119"/>
                      <a:gd name="connsiteY22" fmla="*/ 0 h 2382360"/>
                      <a:gd name="connsiteX23" fmla="*/ 2005119 w 2005119"/>
                      <a:gd name="connsiteY23" fmla="*/ 0 h 2382360"/>
                      <a:gd name="connsiteX24" fmla="*/ 1611476 w 2005119"/>
                      <a:gd name="connsiteY24" fmla="*/ 0 h 2382360"/>
                      <a:gd name="connsiteX25" fmla="*/ 1590973 w 2005119"/>
                      <a:gd name="connsiteY25" fmla="*/ 0 h 2382360"/>
                      <a:gd name="connsiteX26" fmla="*/ 1590973 w 2005119"/>
                      <a:gd name="connsiteY26" fmla="*/ 0 h 2382360"/>
                      <a:gd name="connsiteX27" fmla="*/ 1595074 w 2005119"/>
                      <a:gd name="connsiteY27" fmla="*/ 828290 h 2382360"/>
                      <a:gd name="connsiteX28" fmla="*/ 1595074 w 2005119"/>
                      <a:gd name="connsiteY28" fmla="*/ 869295 h 2382360"/>
                      <a:gd name="connsiteX29" fmla="*/ 1554069 w 2005119"/>
                      <a:gd name="connsiteY29" fmla="*/ 869295 h 2382360"/>
                      <a:gd name="connsiteX30" fmla="*/ 1004609 w 2005119"/>
                      <a:gd name="connsiteY30" fmla="*/ 873395 h 2382360"/>
                      <a:gd name="connsiteX31" fmla="*/ 975906 w 2005119"/>
                      <a:gd name="connsiteY31" fmla="*/ 873395 h 2382360"/>
                      <a:gd name="connsiteX32" fmla="*/ 975906 w 2005119"/>
                      <a:gd name="connsiteY32" fmla="*/ 873395 h 2382360"/>
                      <a:gd name="connsiteX33" fmla="*/ 975906 w 2005119"/>
                      <a:gd name="connsiteY33" fmla="*/ 1160427 h 2382360"/>
                      <a:gd name="connsiteX34" fmla="*/ 975906 w 2005119"/>
                      <a:gd name="connsiteY34" fmla="*/ 1160427 h 2382360"/>
                      <a:gd name="connsiteX35" fmla="*/ 975906 w 2005119"/>
                      <a:gd name="connsiteY35" fmla="*/ 1172728 h 2382360"/>
                      <a:gd name="connsiteX36" fmla="*/ 975906 w 2005119"/>
                      <a:gd name="connsiteY36" fmla="*/ 1172728 h 2382360"/>
                      <a:gd name="connsiteX37" fmla="*/ 1570471 w 2005119"/>
                      <a:gd name="connsiteY37" fmla="*/ 1176828 h 2382360"/>
                      <a:gd name="connsiteX38" fmla="*/ 1590973 w 2005119"/>
                      <a:gd name="connsiteY38" fmla="*/ 1176828 h 2382360"/>
                      <a:gd name="connsiteX39" fmla="*/ 1590973 w 2005119"/>
                      <a:gd name="connsiteY39" fmla="*/ 1176828 h 2382360"/>
                      <a:gd name="connsiteX40" fmla="*/ 1595074 w 2005119"/>
                      <a:gd name="connsiteY40" fmla="*/ 1775494 h 2382360"/>
                      <a:gd name="connsiteX41" fmla="*/ 1595074 w 2005119"/>
                      <a:gd name="connsiteY41" fmla="*/ 1800097 h 2382360"/>
                      <a:gd name="connsiteX42" fmla="*/ 1595074 w 2005119"/>
                      <a:gd name="connsiteY42" fmla="*/ 1800097 h 2382360"/>
                      <a:gd name="connsiteX43" fmla="*/ 475651 w 2005119"/>
                      <a:gd name="connsiteY43" fmla="*/ 1800097 h 2382360"/>
                      <a:gd name="connsiteX44" fmla="*/ 446948 w 2005119"/>
                      <a:gd name="connsiteY44" fmla="*/ 1800097 h 2382360"/>
                      <a:gd name="connsiteX45" fmla="*/ 446948 w 2005119"/>
                      <a:gd name="connsiteY45" fmla="*/ 1800097 h 2382360"/>
                      <a:gd name="connsiteX46" fmla="*/ 446948 w 2005119"/>
                      <a:gd name="connsiteY46" fmla="*/ 426446 h 2382360"/>
                      <a:gd name="connsiteX47" fmla="*/ 446948 w 2005119"/>
                      <a:gd name="connsiteY47" fmla="*/ 352638 h 2382360"/>
                      <a:gd name="connsiteX48" fmla="*/ 446948 w 2005119"/>
                      <a:gd name="connsiteY48" fmla="*/ 352638 h 2382360"/>
                      <a:gd name="connsiteX49" fmla="*/ 930801 w 2005119"/>
                      <a:gd name="connsiteY49" fmla="*/ 352638 h 2382360"/>
                      <a:gd name="connsiteX50" fmla="*/ 1332645 w 2005119"/>
                      <a:gd name="connsiteY50" fmla="*/ 352638 h 2382360"/>
                      <a:gd name="connsiteX0" fmla="*/ 1332645 w 2005119"/>
                      <a:gd name="connsiteY0" fmla="*/ 352638 h 2382360"/>
                      <a:gd name="connsiteX1" fmla="*/ 1336745 w 2005119"/>
                      <a:gd name="connsiteY1" fmla="*/ 90210 h 2382360"/>
                      <a:gd name="connsiteX2" fmla="*/ 1336745 w 2005119"/>
                      <a:gd name="connsiteY2" fmla="*/ 45105 h 2382360"/>
                      <a:gd name="connsiteX3" fmla="*/ 1336745 w 2005119"/>
                      <a:gd name="connsiteY3" fmla="*/ 45105 h 2382360"/>
                      <a:gd name="connsiteX4" fmla="*/ 332136 w 2005119"/>
                      <a:gd name="connsiteY4" fmla="*/ 45105 h 2382360"/>
                      <a:gd name="connsiteX5" fmla="*/ 32803 w 2005119"/>
                      <a:gd name="connsiteY5" fmla="*/ 45105 h 2382360"/>
                      <a:gd name="connsiteX6" fmla="*/ 32803 w 2005119"/>
                      <a:gd name="connsiteY6" fmla="*/ 45105 h 2382360"/>
                      <a:gd name="connsiteX7" fmla="*/ 36903 w 2005119"/>
                      <a:gd name="connsiteY7" fmla="*/ 385442 h 2382360"/>
                      <a:gd name="connsiteX8" fmla="*/ 36903 w 2005119"/>
                      <a:gd name="connsiteY8" fmla="*/ 1103020 h 2382360"/>
                      <a:gd name="connsiteX9" fmla="*/ 41004 w 2005119"/>
                      <a:gd name="connsiteY9" fmla="*/ 1882106 h 2382360"/>
                      <a:gd name="connsiteX10" fmla="*/ 282930 w 2005119"/>
                      <a:gd name="connsiteY10" fmla="*/ 2111731 h 2382360"/>
                      <a:gd name="connsiteX11" fmla="*/ 479752 w 2005119"/>
                      <a:gd name="connsiteY11" fmla="*/ 2111731 h 2382360"/>
                      <a:gd name="connsiteX12" fmla="*/ 1590973 w 2005119"/>
                      <a:gd name="connsiteY12" fmla="*/ 2115831 h 2382360"/>
                      <a:gd name="connsiteX13" fmla="*/ 1590973 w 2005119"/>
                      <a:gd name="connsiteY13" fmla="*/ 2115831 h 2382360"/>
                      <a:gd name="connsiteX14" fmla="*/ 1595074 w 2005119"/>
                      <a:gd name="connsiteY14" fmla="*/ 2251146 h 2382360"/>
                      <a:gd name="connsiteX15" fmla="*/ 1595074 w 2005119"/>
                      <a:gd name="connsiteY15" fmla="*/ 2365959 h 2382360"/>
                      <a:gd name="connsiteX16" fmla="*/ 1595074 w 2005119"/>
                      <a:gd name="connsiteY16" fmla="*/ 2382360 h 2382360"/>
                      <a:gd name="connsiteX17" fmla="*/ 1595074 w 2005119"/>
                      <a:gd name="connsiteY17" fmla="*/ 2382360 h 2382360"/>
                      <a:gd name="connsiteX18" fmla="*/ 1980516 w 2005119"/>
                      <a:gd name="connsiteY18" fmla="*/ 2382360 h 2382360"/>
                      <a:gd name="connsiteX19" fmla="*/ 2005119 w 2005119"/>
                      <a:gd name="connsiteY19" fmla="*/ 2382360 h 2382360"/>
                      <a:gd name="connsiteX20" fmla="*/ 2005119 w 2005119"/>
                      <a:gd name="connsiteY20" fmla="*/ 2382360 h 2382360"/>
                      <a:gd name="connsiteX21" fmla="*/ 2005119 w 2005119"/>
                      <a:gd name="connsiteY21" fmla="*/ 53306 h 2382360"/>
                      <a:gd name="connsiteX22" fmla="*/ 2005119 w 2005119"/>
                      <a:gd name="connsiteY22" fmla="*/ 0 h 2382360"/>
                      <a:gd name="connsiteX23" fmla="*/ 2005119 w 2005119"/>
                      <a:gd name="connsiteY23" fmla="*/ 0 h 2382360"/>
                      <a:gd name="connsiteX24" fmla="*/ 1611476 w 2005119"/>
                      <a:gd name="connsiteY24" fmla="*/ 0 h 2382360"/>
                      <a:gd name="connsiteX25" fmla="*/ 1590973 w 2005119"/>
                      <a:gd name="connsiteY25" fmla="*/ 0 h 2382360"/>
                      <a:gd name="connsiteX26" fmla="*/ 1590973 w 2005119"/>
                      <a:gd name="connsiteY26" fmla="*/ 0 h 2382360"/>
                      <a:gd name="connsiteX27" fmla="*/ 1595074 w 2005119"/>
                      <a:gd name="connsiteY27" fmla="*/ 828290 h 2382360"/>
                      <a:gd name="connsiteX28" fmla="*/ 1595074 w 2005119"/>
                      <a:gd name="connsiteY28" fmla="*/ 869295 h 2382360"/>
                      <a:gd name="connsiteX29" fmla="*/ 1554069 w 2005119"/>
                      <a:gd name="connsiteY29" fmla="*/ 869295 h 2382360"/>
                      <a:gd name="connsiteX30" fmla="*/ 1004609 w 2005119"/>
                      <a:gd name="connsiteY30" fmla="*/ 873395 h 2382360"/>
                      <a:gd name="connsiteX31" fmla="*/ 975906 w 2005119"/>
                      <a:gd name="connsiteY31" fmla="*/ 873395 h 2382360"/>
                      <a:gd name="connsiteX32" fmla="*/ 975906 w 2005119"/>
                      <a:gd name="connsiteY32" fmla="*/ 873395 h 2382360"/>
                      <a:gd name="connsiteX33" fmla="*/ 975906 w 2005119"/>
                      <a:gd name="connsiteY33" fmla="*/ 1160427 h 2382360"/>
                      <a:gd name="connsiteX34" fmla="*/ 975906 w 2005119"/>
                      <a:gd name="connsiteY34" fmla="*/ 1160427 h 2382360"/>
                      <a:gd name="connsiteX35" fmla="*/ 975906 w 2005119"/>
                      <a:gd name="connsiteY35" fmla="*/ 1172728 h 2382360"/>
                      <a:gd name="connsiteX36" fmla="*/ 975906 w 2005119"/>
                      <a:gd name="connsiteY36" fmla="*/ 1172728 h 2382360"/>
                      <a:gd name="connsiteX37" fmla="*/ 1570471 w 2005119"/>
                      <a:gd name="connsiteY37" fmla="*/ 1176828 h 2382360"/>
                      <a:gd name="connsiteX38" fmla="*/ 1590973 w 2005119"/>
                      <a:gd name="connsiteY38" fmla="*/ 1176828 h 2382360"/>
                      <a:gd name="connsiteX39" fmla="*/ 1590973 w 2005119"/>
                      <a:gd name="connsiteY39" fmla="*/ 1176828 h 2382360"/>
                      <a:gd name="connsiteX40" fmla="*/ 1595074 w 2005119"/>
                      <a:gd name="connsiteY40" fmla="*/ 1775494 h 2382360"/>
                      <a:gd name="connsiteX41" fmla="*/ 1595074 w 2005119"/>
                      <a:gd name="connsiteY41" fmla="*/ 1800097 h 2382360"/>
                      <a:gd name="connsiteX42" fmla="*/ 1595074 w 2005119"/>
                      <a:gd name="connsiteY42" fmla="*/ 1800097 h 2382360"/>
                      <a:gd name="connsiteX43" fmla="*/ 475651 w 2005119"/>
                      <a:gd name="connsiteY43" fmla="*/ 1800097 h 2382360"/>
                      <a:gd name="connsiteX44" fmla="*/ 446948 w 2005119"/>
                      <a:gd name="connsiteY44" fmla="*/ 1800097 h 2382360"/>
                      <a:gd name="connsiteX45" fmla="*/ 446948 w 2005119"/>
                      <a:gd name="connsiteY45" fmla="*/ 1800097 h 2382360"/>
                      <a:gd name="connsiteX46" fmla="*/ 446948 w 2005119"/>
                      <a:gd name="connsiteY46" fmla="*/ 426446 h 2382360"/>
                      <a:gd name="connsiteX47" fmla="*/ 446948 w 2005119"/>
                      <a:gd name="connsiteY47" fmla="*/ 352638 h 2382360"/>
                      <a:gd name="connsiteX48" fmla="*/ 446948 w 2005119"/>
                      <a:gd name="connsiteY48" fmla="*/ 352638 h 2382360"/>
                      <a:gd name="connsiteX49" fmla="*/ 930801 w 2005119"/>
                      <a:gd name="connsiteY49" fmla="*/ 352638 h 2382360"/>
                      <a:gd name="connsiteX50" fmla="*/ 1332645 w 2005119"/>
                      <a:gd name="connsiteY50" fmla="*/ 352638 h 2382360"/>
                      <a:gd name="connsiteX0" fmla="*/ 1335379 w 2007853"/>
                      <a:gd name="connsiteY0" fmla="*/ 352638 h 2382360"/>
                      <a:gd name="connsiteX1" fmla="*/ 1339479 w 2007853"/>
                      <a:gd name="connsiteY1" fmla="*/ 90210 h 2382360"/>
                      <a:gd name="connsiteX2" fmla="*/ 1339479 w 2007853"/>
                      <a:gd name="connsiteY2" fmla="*/ 45105 h 2382360"/>
                      <a:gd name="connsiteX3" fmla="*/ 1339479 w 2007853"/>
                      <a:gd name="connsiteY3" fmla="*/ 45105 h 2382360"/>
                      <a:gd name="connsiteX4" fmla="*/ 334870 w 2007853"/>
                      <a:gd name="connsiteY4" fmla="*/ 45105 h 2382360"/>
                      <a:gd name="connsiteX5" fmla="*/ 35537 w 2007853"/>
                      <a:gd name="connsiteY5" fmla="*/ 45105 h 2382360"/>
                      <a:gd name="connsiteX6" fmla="*/ 35537 w 2007853"/>
                      <a:gd name="connsiteY6" fmla="*/ 45105 h 2382360"/>
                      <a:gd name="connsiteX7" fmla="*/ 39637 w 2007853"/>
                      <a:gd name="connsiteY7" fmla="*/ 385442 h 2382360"/>
                      <a:gd name="connsiteX8" fmla="*/ 39637 w 2007853"/>
                      <a:gd name="connsiteY8" fmla="*/ 1103020 h 2382360"/>
                      <a:gd name="connsiteX9" fmla="*/ 23236 w 2007853"/>
                      <a:gd name="connsiteY9" fmla="*/ 1590974 h 2382360"/>
                      <a:gd name="connsiteX10" fmla="*/ 43738 w 2007853"/>
                      <a:gd name="connsiteY10" fmla="*/ 1882106 h 2382360"/>
                      <a:gd name="connsiteX11" fmla="*/ 285664 w 2007853"/>
                      <a:gd name="connsiteY11" fmla="*/ 2111731 h 2382360"/>
                      <a:gd name="connsiteX12" fmla="*/ 482486 w 2007853"/>
                      <a:gd name="connsiteY12" fmla="*/ 2111731 h 2382360"/>
                      <a:gd name="connsiteX13" fmla="*/ 1593707 w 2007853"/>
                      <a:gd name="connsiteY13" fmla="*/ 2115831 h 2382360"/>
                      <a:gd name="connsiteX14" fmla="*/ 1593707 w 2007853"/>
                      <a:gd name="connsiteY14" fmla="*/ 2115831 h 2382360"/>
                      <a:gd name="connsiteX15" fmla="*/ 1597808 w 2007853"/>
                      <a:gd name="connsiteY15" fmla="*/ 2251146 h 2382360"/>
                      <a:gd name="connsiteX16" fmla="*/ 1597808 w 2007853"/>
                      <a:gd name="connsiteY16" fmla="*/ 2365959 h 2382360"/>
                      <a:gd name="connsiteX17" fmla="*/ 1597808 w 2007853"/>
                      <a:gd name="connsiteY17" fmla="*/ 2382360 h 2382360"/>
                      <a:gd name="connsiteX18" fmla="*/ 1597808 w 2007853"/>
                      <a:gd name="connsiteY18" fmla="*/ 2382360 h 2382360"/>
                      <a:gd name="connsiteX19" fmla="*/ 1983250 w 2007853"/>
                      <a:gd name="connsiteY19" fmla="*/ 2382360 h 2382360"/>
                      <a:gd name="connsiteX20" fmla="*/ 2007853 w 2007853"/>
                      <a:gd name="connsiteY20" fmla="*/ 2382360 h 2382360"/>
                      <a:gd name="connsiteX21" fmla="*/ 2007853 w 2007853"/>
                      <a:gd name="connsiteY21" fmla="*/ 2382360 h 2382360"/>
                      <a:gd name="connsiteX22" fmla="*/ 2007853 w 2007853"/>
                      <a:gd name="connsiteY22" fmla="*/ 53306 h 2382360"/>
                      <a:gd name="connsiteX23" fmla="*/ 2007853 w 2007853"/>
                      <a:gd name="connsiteY23" fmla="*/ 0 h 2382360"/>
                      <a:gd name="connsiteX24" fmla="*/ 2007853 w 2007853"/>
                      <a:gd name="connsiteY24" fmla="*/ 0 h 2382360"/>
                      <a:gd name="connsiteX25" fmla="*/ 1614210 w 2007853"/>
                      <a:gd name="connsiteY25" fmla="*/ 0 h 2382360"/>
                      <a:gd name="connsiteX26" fmla="*/ 1593707 w 2007853"/>
                      <a:gd name="connsiteY26" fmla="*/ 0 h 2382360"/>
                      <a:gd name="connsiteX27" fmla="*/ 1593707 w 2007853"/>
                      <a:gd name="connsiteY27" fmla="*/ 0 h 2382360"/>
                      <a:gd name="connsiteX28" fmla="*/ 1597808 w 2007853"/>
                      <a:gd name="connsiteY28" fmla="*/ 828290 h 2382360"/>
                      <a:gd name="connsiteX29" fmla="*/ 1597808 w 2007853"/>
                      <a:gd name="connsiteY29" fmla="*/ 869295 h 2382360"/>
                      <a:gd name="connsiteX30" fmla="*/ 1556803 w 2007853"/>
                      <a:gd name="connsiteY30" fmla="*/ 869295 h 2382360"/>
                      <a:gd name="connsiteX31" fmla="*/ 1007343 w 2007853"/>
                      <a:gd name="connsiteY31" fmla="*/ 873395 h 2382360"/>
                      <a:gd name="connsiteX32" fmla="*/ 978640 w 2007853"/>
                      <a:gd name="connsiteY32" fmla="*/ 873395 h 2382360"/>
                      <a:gd name="connsiteX33" fmla="*/ 978640 w 2007853"/>
                      <a:gd name="connsiteY33" fmla="*/ 873395 h 2382360"/>
                      <a:gd name="connsiteX34" fmla="*/ 978640 w 2007853"/>
                      <a:gd name="connsiteY34" fmla="*/ 1160427 h 2382360"/>
                      <a:gd name="connsiteX35" fmla="*/ 978640 w 2007853"/>
                      <a:gd name="connsiteY35" fmla="*/ 1160427 h 2382360"/>
                      <a:gd name="connsiteX36" fmla="*/ 978640 w 2007853"/>
                      <a:gd name="connsiteY36" fmla="*/ 1172728 h 2382360"/>
                      <a:gd name="connsiteX37" fmla="*/ 978640 w 2007853"/>
                      <a:gd name="connsiteY37" fmla="*/ 1172728 h 2382360"/>
                      <a:gd name="connsiteX38" fmla="*/ 1573205 w 2007853"/>
                      <a:gd name="connsiteY38" fmla="*/ 1176828 h 2382360"/>
                      <a:gd name="connsiteX39" fmla="*/ 1593707 w 2007853"/>
                      <a:gd name="connsiteY39" fmla="*/ 1176828 h 2382360"/>
                      <a:gd name="connsiteX40" fmla="*/ 1593707 w 2007853"/>
                      <a:gd name="connsiteY40" fmla="*/ 1176828 h 2382360"/>
                      <a:gd name="connsiteX41" fmla="*/ 1597808 w 2007853"/>
                      <a:gd name="connsiteY41" fmla="*/ 1775494 h 2382360"/>
                      <a:gd name="connsiteX42" fmla="*/ 1597808 w 2007853"/>
                      <a:gd name="connsiteY42" fmla="*/ 1800097 h 2382360"/>
                      <a:gd name="connsiteX43" fmla="*/ 1597808 w 2007853"/>
                      <a:gd name="connsiteY43" fmla="*/ 1800097 h 2382360"/>
                      <a:gd name="connsiteX44" fmla="*/ 478385 w 2007853"/>
                      <a:gd name="connsiteY44" fmla="*/ 1800097 h 2382360"/>
                      <a:gd name="connsiteX45" fmla="*/ 449682 w 2007853"/>
                      <a:gd name="connsiteY45" fmla="*/ 1800097 h 2382360"/>
                      <a:gd name="connsiteX46" fmla="*/ 449682 w 2007853"/>
                      <a:gd name="connsiteY46" fmla="*/ 1800097 h 2382360"/>
                      <a:gd name="connsiteX47" fmla="*/ 449682 w 2007853"/>
                      <a:gd name="connsiteY47" fmla="*/ 426446 h 2382360"/>
                      <a:gd name="connsiteX48" fmla="*/ 449682 w 2007853"/>
                      <a:gd name="connsiteY48" fmla="*/ 352638 h 2382360"/>
                      <a:gd name="connsiteX49" fmla="*/ 449682 w 2007853"/>
                      <a:gd name="connsiteY49" fmla="*/ 352638 h 2382360"/>
                      <a:gd name="connsiteX50" fmla="*/ 933535 w 2007853"/>
                      <a:gd name="connsiteY50" fmla="*/ 352638 h 2382360"/>
                      <a:gd name="connsiteX51" fmla="*/ 1335379 w 2007853"/>
                      <a:gd name="connsiteY51" fmla="*/ 352638 h 2382360"/>
                      <a:gd name="connsiteX0" fmla="*/ 1333329 w 2005803"/>
                      <a:gd name="connsiteY0" fmla="*/ 352638 h 2382360"/>
                      <a:gd name="connsiteX1" fmla="*/ 1337429 w 2005803"/>
                      <a:gd name="connsiteY1" fmla="*/ 90210 h 2382360"/>
                      <a:gd name="connsiteX2" fmla="*/ 1337429 w 2005803"/>
                      <a:gd name="connsiteY2" fmla="*/ 45105 h 2382360"/>
                      <a:gd name="connsiteX3" fmla="*/ 1337429 w 2005803"/>
                      <a:gd name="connsiteY3" fmla="*/ 45105 h 2382360"/>
                      <a:gd name="connsiteX4" fmla="*/ 332820 w 2005803"/>
                      <a:gd name="connsiteY4" fmla="*/ 45105 h 2382360"/>
                      <a:gd name="connsiteX5" fmla="*/ 33487 w 2005803"/>
                      <a:gd name="connsiteY5" fmla="*/ 45105 h 2382360"/>
                      <a:gd name="connsiteX6" fmla="*/ 33487 w 2005803"/>
                      <a:gd name="connsiteY6" fmla="*/ 45105 h 2382360"/>
                      <a:gd name="connsiteX7" fmla="*/ 37587 w 2005803"/>
                      <a:gd name="connsiteY7" fmla="*/ 385442 h 2382360"/>
                      <a:gd name="connsiteX8" fmla="*/ 37587 w 2005803"/>
                      <a:gd name="connsiteY8" fmla="*/ 1103020 h 2382360"/>
                      <a:gd name="connsiteX9" fmla="*/ 33487 w 2005803"/>
                      <a:gd name="connsiteY9" fmla="*/ 1590974 h 2382360"/>
                      <a:gd name="connsiteX10" fmla="*/ 41688 w 2005803"/>
                      <a:gd name="connsiteY10" fmla="*/ 1882106 h 2382360"/>
                      <a:gd name="connsiteX11" fmla="*/ 283614 w 2005803"/>
                      <a:gd name="connsiteY11" fmla="*/ 2111731 h 2382360"/>
                      <a:gd name="connsiteX12" fmla="*/ 480436 w 2005803"/>
                      <a:gd name="connsiteY12" fmla="*/ 2111731 h 2382360"/>
                      <a:gd name="connsiteX13" fmla="*/ 1591657 w 2005803"/>
                      <a:gd name="connsiteY13" fmla="*/ 2115831 h 2382360"/>
                      <a:gd name="connsiteX14" fmla="*/ 1591657 w 2005803"/>
                      <a:gd name="connsiteY14" fmla="*/ 2115831 h 2382360"/>
                      <a:gd name="connsiteX15" fmla="*/ 1595758 w 2005803"/>
                      <a:gd name="connsiteY15" fmla="*/ 2251146 h 2382360"/>
                      <a:gd name="connsiteX16" fmla="*/ 1595758 w 2005803"/>
                      <a:gd name="connsiteY16" fmla="*/ 2365959 h 2382360"/>
                      <a:gd name="connsiteX17" fmla="*/ 1595758 w 2005803"/>
                      <a:gd name="connsiteY17" fmla="*/ 2382360 h 2382360"/>
                      <a:gd name="connsiteX18" fmla="*/ 1595758 w 2005803"/>
                      <a:gd name="connsiteY18" fmla="*/ 2382360 h 2382360"/>
                      <a:gd name="connsiteX19" fmla="*/ 1981200 w 2005803"/>
                      <a:gd name="connsiteY19" fmla="*/ 2382360 h 2382360"/>
                      <a:gd name="connsiteX20" fmla="*/ 2005803 w 2005803"/>
                      <a:gd name="connsiteY20" fmla="*/ 2382360 h 2382360"/>
                      <a:gd name="connsiteX21" fmla="*/ 2005803 w 2005803"/>
                      <a:gd name="connsiteY21" fmla="*/ 2382360 h 2382360"/>
                      <a:gd name="connsiteX22" fmla="*/ 2005803 w 2005803"/>
                      <a:gd name="connsiteY22" fmla="*/ 53306 h 2382360"/>
                      <a:gd name="connsiteX23" fmla="*/ 2005803 w 2005803"/>
                      <a:gd name="connsiteY23" fmla="*/ 0 h 2382360"/>
                      <a:gd name="connsiteX24" fmla="*/ 2005803 w 2005803"/>
                      <a:gd name="connsiteY24" fmla="*/ 0 h 2382360"/>
                      <a:gd name="connsiteX25" fmla="*/ 1612160 w 2005803"/>
                      <a:gd name="connsiteY25" fmla="*/ 0 h 2382360"/>
                      <a:gd name="connsiteX26" fmla="*/ 1591657 w 2005803"/>
                      <a:gd name="connsiteY26" fmla="*/ 0 h 2382360"/>
                      <a:gd name="connsiteX27" fmla="*/ 1591657 w 2005803"/>
                      <a:gd name="connsiteY27" fmla="*/ 0 h 2382360"/>
                      <a:gd name="connsiteX28" fmla="*/ 1595758 w 2005803"/>
                      <a:gd name="connsiteY28" fmla="*/ 828290 h 2382360"/>
                      <a:gd name="connsiteX29" fmla="*/ 1595758 w 2005803"/>
                      <a:gd name="connsiteY29" fmla="*/ 869295 h 2382360"/>
                      <a:gd name="connsiteX30" fmla="*/ 1554753 w 2005803"/>
                      <a:gd name="connsiteY30" fmla="*/ 869295 h 2382360"/>
                      <a:gd name="connsiteX31" fmla="*/ 1005293 w 2005803"/>
                      <a:gd name="connsiteY31" fmla="*/ 873395 h 2382360"/>
                      <a:gd name="connsiteX32" fmla="*/ 976590 w 2005803"/>
                      <a:gd name="connsiteY32" fmla="*/ 873395 h 2382360"/>
                      <a:gd name="connsiteX33" fmla="*/ 976590 w 2005803"/>
                      <a:gd name="connsiteY33" fmla="*/ 873395 h 2382360"/>
                      <a:gd name="connsiteX34" fmla="*/ 976590 w 2005803"/>
                      <a:gd name="connsiteY34" fmla="*/ 1160427 h 2382360"/>
                      <a:gd name="connsiteX35" fmla="*/ 976590 w 2005803"/>
                      <a:gd name="connsiteY35" fmla="*/ 1160427 h 2382360"/>
                      <a:gd name="connsiteX36" fmla="*/ 976590 w 2005803"/>
                      <a:gd name="connsiteY36" fmla="*/ 1172728 h 2382360"/>
                      <a:gd name="connsiteX37" fmla="*/ 976590 w 2005803"/>
                      <a:gd name="connsiteY37" fmla="*/ 1172728 h 2382360"/>
                      <a:gd name="connsiteX38" fmla="*/ 1571155 w 2005803"/>
                      <a:gd name="connsiteY38" fmla="*/ 1176828 h 2382360"/>
                      <a:gd name="connsiteX39" fmla="*/ 1591657 w 2005803"/>
                      <a:gd name="connsiteY39" fmla="*/ 1176828 h 2382360"/>
                      <a:gd name="connsiteX40" fmla="*/ 1591657 w 2005803"/>
                      <a:gd name="connsiteY40" fmla="*/ 1176828 h 2382360"/>
                      <a:gd name="connsiteX41" fmla="*/ 1595758 w 2005803"/>
                      <a:gd name="connsiteY41" fmla="*/ 1775494 h 2382360"/>
                      <a:gd name="connsiteX42" fmla="*/ 1595758 w 2005803"/>
                      <a:gd name="connsiteY42" fmla="*/ 1800097 h 2382360"/>
                      <a:gd name="connsiteX43" fmla="*/ 1595758 w 2005803"/>
                      <a:gd name="connsiteY43" fmla="*/ 1800097 h 2382360"/>
                      <a:gd name="connsiteX44" fmla="*/ 476335 w 2005803"/>
                      <a:gd name="connsiteY44" fmla="*/ 1800097 h 2382360"/>
                      <a:gd name="connsiteX45" fmla="*/ 447632 w 2005803"/>
                      <a:gd name="connsiteY45" fmla="*/ 1800097 h 2382360"/>
                      <a:gd name="connsiteX46" fmla="*/ 447632 w 2005803"/>
                      <a:gd name="connsiteY46" fmla="*/ 1800097 h 2382360"/>
                      <a:gd name="connsiteX47" fmla="*/ 447632 w 2005803"/>
                      <a:gd name="connsiteY47" fmla="*/ 426446 h 2382360"/>
                      <a:gd name="connsiteX48" fmla="*/ 447632 w 2005803"/>
                      <a:gd name="connsiteY48" fmla="*/ 352638 h 2382360"/>
                      <a:gd name="connsiteX49" fmla="*/ 447632 w 2005803"/>
                      <a:gd name="connsiteY49" fmla="*/ 352638 h 2382360"/>
                      <a:gd name="connsiteX50" fmla="*/ 931485 w 2005803"/>
                      <a:gd name="connsiteY50" fmla="*/ 352638 h 2382360"/>
                      <a:gd name="connsiteX51" fmla="*/ 1333329 w 2005803"/>
                      <a:gd name="connsiteY51" fmla="*/ 352638 h 2382360"/>
                      <a:gd name="connsiteX0" fmla="*/ 1335379 w 2007853"/>
                      <a:gd name="connsiteY0" fmla="*/ 352638 h 2382360"/>
                      <a:gd name="connsiteX1" fmla="*/ 1339479 w 2007853"/>
                      <a:gd name="connsiteY1" fmla="*/ 90210 h 2382360"/>
                      <a:gd name="connsiteX2" fmla="*/ 1339479 w 2007853"/>
                      <a:gd name="connsiteY2" fmla="*/ 45105 h 2382360"/>
                      <a:gd name="connsiteX3" fmla="*/ 1339479 w 2007853"/>
                      <a:gd name="connsiteY3" fmla="*/ 45105 h 2382360"/>
                      <a:gd name="connsiteX4" fmla="*/ 334870 w 2007853"/>
                      <a:gd name="connsiteY4" fmla="*/ 45105 h 2382360"/>
                      <a:gd name="connsiteX5" fmla="*/ 35537 w 2007853"/>
                      <a:gd name="connsiteY5" fmla="*/ 45105 h 2382360"/>
                      <a:gd name="connsiteX6" fmla="*/ 35537 w 2007853"/>
                      <a:gd name="connsiteY6" fmla="*/ 45105 h 2382360"/>
                      <a:gd name="connsiteX7" fmla="*/ 39637 w 2007853"/>
                      <a:gd name="connsiteY7" fmla="*/ 385442 h 2382360"/>
                      <a:gd name="connsiteX8" fmla="*/ 39637 w 2007853"/>
                      <a:gd name="connsiteY8" fmla="*/ 1103020 h 2382360"/>
                      <a:gd name="connsiteX9" fmla="*/ 35537 w 2007853"/>
                      <a:gd name="connsiteY9" fmla="*/ 1590974 h 2382360"/>
                      <a:gd name="connsiteX10" fmla="*/ 23236 w 2007853"/>
                      <a:gd name="connsiteY10" fmla="*/ 1804197 h 2382360"/>
                      <a:gd name="connsiteX11" fmla="*/ 43738 w 2007853"/>
                      <a:gd name="connsiteY11" fmla="*/ 1882106 h 2382360"/>
                      <a:gd name="connsiteX12" fmla="*/ 285664 w 2007853"/>
                      <a:gd name="connsiteY12" fmla="*/ 2111731 h 2382360"/>
                      <a:gd name="connsiteX13" fmla="*/ 482486 w 2007853"/>
                      <a:gd name="connsiteY13" fmla="*/ 2111731 h 2382360"/>
                      <a:gd name="connsiteX14" fmla="*/ 1593707 w 2007853"/>
                      <a:gd name="connsiteY14" fmla="*/ 2115831 h 2382360"/>
                      <a:gd name="connsiteX15" fmla="*/ 1593707 w 2007853"/>
                      <a:gd name="connsiteY15" fmla="*/ 2115831 h 2382360"/>
                      <a:gd name="connsiteX16" fmla="*/ 1597808 w 2007853"/>
                      <a:gd name="connsiteY16" fmla="*/ 2251146 h 2382360"/>
                      <a:gd name="connsiteX17" fmla="*/ 1597808 w 2007853"/>
                      <a:gd name="connsiteY17" fmla="*/ 2365959 h 2382360"/>
                      <a:gd name="connsiteX18" fmla="*/ 1597808 w 2007853"/>
                      <a:gd name="connsiteY18" fmla="*/ 2382360 h 2382360"/>
                      <a:gd name="connsiteX19" fmla="*/ 1597808 w 2007853"/>
                      <a:gd name="connsiteY19" fmla="*/ 2382360 h 2382360"/>
                      <a:gd name="connsiteX20" fmla="*/ 1983250 w 2007853"/>
                      <a:gd name="connsiteY20" fmla="*/ 2382360 h 2382360"/>
                      <a:gd name="connsiteX21" fmla="*/ 2007853 w 2007853"/>
                      <a:gd name="connsiteY21" fmla="*/ 2382360 h 2382360"/>
                      <a:gd name="connsiteX22" fmla="*/ 2007853 w 2007853"/>
                      <a:gd name="connsiteY22" fmla="*/ 2382360 h 2382360"/>
                      <a:gd name="connsiteX23" fmla="*/ 2007853 w 2007853"/>
                      <a:gd name="connsiteY23" fmla="*/ 53306 h 2382360"/>
                      <a:gd name="connsiteX24" fmla="*/ 2007853 w 2007853"/>
                      <a:gd name="connsiteY24" fmla="*/ 0 h 2382360"/>
                      <a:gd name="connsiteX25" fmla="*/ 2007853 w 2007853"/>
                      <a:gd name="connsiteY25" fmla="*/ 0 h 2382360"/>
                      <a:gd name="connsiteX26" fmla="*/ 1614210 w 2007853"/>
                      <a:gd name="connsiteY26" fmla="*/ 0 h 2382360"/>
                      <a:gd name="connsiteX27" fmla="*/ 1593707 w 2007853"/>
                      <a:gd name="connsiteY27" fmla="*/ 0 h 2382360"/>
                      <a:gd name="connsiteX28" fmla="*/ 1593707 w 2007853"/>
                      <a:gd name="connsiteY28" fmla="*/ 0 h 2382360"/>
                      <a:gd name="connsiteX29" fmla="*/ 1597808 w 2007853"/>
                      <a:gd name="connsiteY29" fmla="*/ 828290 h 2382360"/>
                      <a:gd name="connsiteX30" fmla="*/ 1597808 w 2007853"/>
                      <a:gd name="connsiteY30" fmla="*/ 869295 h 2382360"/>
                      <a:gd name="connsiteX31" fmla="*/ 1556803 w 2007853"/>
                      <a:gd name="connsiteY31" fmla="*/ 869295 h 2382360"/>
                      <a:gd name="connsiteX32" fmla="*/ 1007343 w 2007853"/>
                      <a:gd name="connsiteY32" fmla="*/ 873395 h 2382360"/>
                      <a:gd name="connsiteX33" fmla="*/ 978640 w 2007853"/>
                      <a:gd name="connsiteY33" fmla="*/ 873395 h 2382360"/>
                      <a:gd name="connsiteX34" fmla="*/ 978640 w 2007853"/>
                      <a:gd name="connsiteY34" fmla="*/ 873395 h 2382360"/>
                      <a:gd name="connsiteX35" fmla="*/ 978640 w 2007853"/>
                      <a:gd name="connsiteY35" fmla="*/ 1160427 h 2382360"/>
                      <a:gd name="connsiteX36" fmla="*/ 978640 w 2007853"/>
                      <a:gd name="connsiteY36" fmla="*/ 1160427 h 2382360"/>
                      <a:gd name="connsiteX37" fmla="*/ 978640 w 2007853"/>
                      <a:gd name="connsiteY37" fmla="*/ 1172728 h 2382360"/>
                      <a:gd name="connsiteX38" fmla="*/ 978640 w 2007853"/>
                      <a:gd name="connsiteY38" fmla="*/ 1172728 h 2382360"/>
                      <a:gd name="connsiteX39" fmla="*/ 1573205 w 2007853"/>
                      <a:gd name="connsiteY39" fmla="*/ 1176828 h 2382360"/>
                      <a:gd name="connsiteX40" fmla="*/ 1593707 w 2007853"/>
                      <a:gd name="connsiteY40" fmla="*/ 1176828 h 2382360"/>
                      <a:gd name="connsiteX41" fmla="*/ 1593707 w 2007853"/>
                      <a:gd name="connsiteY41" fmla="*/ 1176828 h 2382360"/>
                      <a:gd name="connsiteX42" fmla="*/ 1597808 w 2007853"/>
                      <a:gd name="connsiteY42" fmla="*/ 1775494 h 2382360"/>
                      <a:gd name="connsiteX43" fmla="*/ 1597808 w 2007853"/>
                      <a:gd name="connsiteY43" fmla="*/ 1800097 h 2382360"/>
                      <a:gd name="connsiteX44" fmla="*/ 1597808 w 2007853"/>
                      <a:gd name="connsiteY44" fmla="*/ 1800097 h 2382360"/>
                      <a:gd name="connsiteX45" fmla="*/ 478385 w 2007853"/>
                      <a:gd name="connsiteY45" fmla="*/ 1800097 h 2382360"/>
                      <a:gd name="connsiteX46" fmla="*/ 449682 w 2007853"/>
                      <a:gd name="connsiteY46" fmla="*/ 1800097 h 2382360"/>
                      <a:gd name="connsiteX47" fmla="*/ 449682 w 2007853"/>
                      <a:gd name="connsiteY47" fmla="*/ 1800097 h 2382360"/>
                      <a:gd name="connsiteX48" fmla="*/ 449682 w 2007853"/>
                      <a:gd name="connsiteY48" fmla="*/ 426446 h 2382360"/>
                      <a:gd name="connsiteX49" fmla="*/ 449682 w 2007853"/>
                      <a:gd name="connsiteY49" fmla="*/ 352638 h 2382360"/>
                      <a:gd name="connsiteX50" fmla="*/ 449682 w 2007853"/>
                      <a:gd name="connsiteY50" fmla="*/ 352638 h 2382360"/>
                      <a:gd name="connsiteX51" fmla="*/ 933535 w 2007853"/>
                      <a:gd name="connsiteY51" fmla="*/ 352638 h 2382360"/>
                      <a:gd name="connsiteX52" fmla="*/ 1335379 w 2007853"/>
                      <a:gd name="connsiteY52" fmla="*/ 352638 h 2382360"/>
                      <a:gd name="connsiteX0" fmla="*/ 1313510 w 1985984"/>
                      <a:gd name="connsiteY0" fmla="*/ 352638 h 2382360"/>
                      <a:gd name="connsiteX1" fmla="*/ 1317610 w 1985984"/>
                      <a:gd name="connsiteY1" fmla="*/ 90210 h 2382360"/>
                      <a:gd name="connsiteX2" fmla="*/ 1317610 w 1985984"/>
                      <a:gd name="connsiteY2" fmla="*/ 45105 h 2382360"/>
                      <a:gd name="connsiteX3" fmla="*/ 1317610 w 1985984"/>
                      <a:gd name="connsiteY3" fmla="*/ 45105 h 2382360"/>
                      <a:gd name="connsiteX4" fmla="*/ 313001 w 1985984"/>
                      <a:gd name="connsiteY4" fmla="*/ 45105 h 2382360"/>
                      <a:gd name="connsiteX5" fmla="*/ 13668 w 1985984"/>
                      <a:gd name="connsiteY5" fmla="*/ 45105 h 2382360"/>
                      <a:gd name="connsiteX6" fmla="*/ 13668 w 1985984"/>
                      <a:gd name="connsiteY6" fmla="*/ 45105 h 2382360"/>
                      <a:gd name="connsiteX7" fmla="*/ 17768 w 1985984"/>
                      <a:gd name="connsiteY7" fmla="*/ 385442 h 2382360"/>
                      <a:gd name="connsiteX8" fmla="*/ 17768 w 1985984"/>
                      <a:gd name="connsiteY8" fmla="*/ 1103020 h 2382360"/>
                      <a:gd name="connsiteX9" fmla="*/ 13668 w 1985984"/>
                      <a:gd name="connsiteY9" fmla="*/ 1590974 h 2382360"/>
                      <a:gd name="connsiteX10" fmla="*/ 1367 w 1985984"/>
                      <a:gd name="connsiteY10" fmla="*/ 1804197 h 2382360"/>
                      <a:gd name="connsiteX11" fmla="*/ 21869 w 1985984"/>
                      <a:gd name="connsiteY11" fmla="*/ 1882106 h 2382360"/>
                      <a:gd name="connsiteX12" fmla="*/ 71074 w 1985984"/>
                      <a:gd name="connsiteY12" fmla="*/ 1939512 h 2382360"/>
                      <a:gd name="connsiteX13" fmla="*/ 263795 w 1985984"/>
                      <a:gd name="connsiteY13" fmla="*/ 2111731 h 2382360"/>
                      <a:gd name="connsiteX14" fmla="*/ 460617 w 1985984"/>
                      <a:gd name="connsiteY14" fmla="*/ 2111731 h 2382360"/>
                      <a:gd name="connsiteX15" fmla="*/ 1571838 w 1985984"/>
                      <a:gd name="connsiteY15" fmla="*/ 2115831 h 2382360"/>
                      <a:gd name="connsiteX16" fmla="*/ 1571838 w 1985984"/>
                      <a:gd name="connsiteY16" fmla="*/ 2115831 h 2382360"/>
                      <a:gd name="connsiteX17" fmla="*/ 1575939 w 1985984"/>
                      <a:gd name="connsiteY17" fmla="*/ 2251146 h 2382360"/>
                      <a:gd name="connsiteX18" fmla="*/ 1575939 w 1985984"/>
                      <a:gd name="connsiteY18" fmla="*/ 2365959 h 2382360"/>
                      <a:gd name="connsiteX19" fmla="*/ 1575939 w 1985984"/>
                      <a:gd name="connsiteY19" fmla="*/ 2382360 h 2382360"/>
                      <a:gd name="connsiteX20" fmla="*/ 1575939 w 1985984"/>
                      <a:gd name="connsiteY20" fmla="*/ 2382360 h 2382360"/>
                      <a:gd name="connsiteX21" fmla="*/ 1961381 w 1985984"/>
                      <a:gd name="connsiteY21" fmla="*/ 2382360 h 2382360"/>
                      <a:gd name="connsiteX22" fmla="*/ 1985984 w 1985984"/>
                      <a:gd name="connsiteY22" fmla="*/ 2382360 h 2382360"/>
                      <a:gd name="connsiteX23" fmla="*/ 1985984 w 1985984"/>
                      <a:gd name="connsiteY23" fmla="*/ 2382360 h 2382360"/>
                      <a:gd name="connsiteX24" fmla="*/ 1985984 w 1985984"/>
                      <a:gd name="connsiteY24" fmla="*/ 53306 h 2382360"/>
                      <a:gd name="connsiteX25" fmla="*/ 1985984 w 1985984"/>
                      <a:gd name="connsiteY25" fmla="*/ 0 h 2382360"/>
                      <a:gd name="connsiteX26" fmla="*/ 1985984 w 1985984"/>
                      <a:gd name="connsiteY26" fmla="*/ 0 h 2382360"/>
                      <a:gd name="connsiteX27" fmla="*/ 1592341 w 1985984"/>
                      <a:gd name="connsiteY27" fmla="*/ 0 h 2382360"/>
                      <a:gd name="connsiteX28" fmla="*/ 1571838 w 1985984"/>
                      <a:gd name="connsiteY28" fmla="*/ 0 h 2382360"/>
                      <a:gd name="connsiteX29" fmla="*/ 1571838 w 1985984"/>
                      <a:gd name="connsiteY29" fmla="*/ 0 h 2382360"/>
                      <a:gd name="connsiteX30" fmla="*/ 1575939 w 1985984"/>
                      <a:gd name="connsiteY30" fmla="*/ 828290 h 2382360"/>
                      <a:gd name="connsiteX31" fmla="*/ 1575939 w 1985984"/>
                      <a:gd name="connsiteY31" fmla="*/ 869295 h 2382360"/>
                      <a:gd name="connsiteX32" fmla="*/ 1534934 w 1985984"/>
                      <a:gd name="connsiteY32" fmla="*/ 869295 h 2382360"/>
                      <a:gd name="connsiteX33" fmla="*/ 985474 w 1985984"/>
                      <a:gd name="connsiteY33" fmla="*/ 873395 h 2382360"/>
                      <a:gd name="connsiteX34" fmla="*/ 956771 w 1985984"/>
                      <a:gd name="connsiteY34" fmla="*/ 873395 h 2382360"/>
                      <a:gd name="connsiteX35" fmla="*/ 956771 w 1985984"/>
                      <a:gd name="connsiteY35" fmla="*/ 873395 h 2382360"/>
                      <a:gd name="connsiteX36" fmla="*/ 956771 w 1985984"/>
                      <a:gd name="connsiteY36" fmla="*/ 1160427 h 2382360"/>
                      <a:gd name="connsiteX37" fmla="*/ 956771 w 1985984"/>
                      <a:gd name="connsiteY37" fmla="*/ 1160427 h 2382360"/>
                      <a:gd name="connsiteX38" fmla="*/ 956771 w 1985984"/>
                      <a:gd name="connsiteY38" fmla="*/ 1172728 h 2382360"/>
                      <a:gd name="connsiteX39" fmla="*/ 956771 w 1985984"/>
                      <a:gd name="connsiteY39" fmla="*/ 1172728 h 2382360"/>
                      <a:gd name="connsiteX40" fmla="*/ 1551336 w 1985984"/>
                      <a:gd name="connsiteY40" fmla="*/ 1176828 h 2382360"/>
                      <a:gd name="connsiteX41" fmla="*/ 1571838 w 1985984"/>
                      <a:gd name="connsiteY41" fmla="*/ 1176828 h 2382360"/>
                      <a:gd name="connsiteX42" fmla="*/ 1571838 w 1985984"/>
                      <a:gd name="connsiteY42" fmla="*/ 1176828 h 2382360"/>
                      <a:gd name="connsiteX43" fmla="*/ 1575939 w 1985984"/>
                      <a:gd name="connsiteY43" fmla="*/ 1775494 h 2382360"/>
                      <a:gd name="connsiteX44" fmla="*/ 1575939 w 1985984"/>
                      <a:gd name="connsiteY44" fmla="*/ 1800097 h 2382360"/>
                      <a:gd name="connsiteX45" fmla="*/ 1575939 w 1985984"/>
                      <a:gd name="connsiteY45" fmla="*/ 1800097 h 2382360"/>
                      <a:gd name="connsiteX46" fmla="*/ 456516 w 1985984"/>
                      <a:gd name="connsiteY46" fmla="*/ 1800097 h 2382360"/>
                      <a:gd name="connsiteX47" fmla="*/ 427813 w 1985984"/>
                      <a:gd name="connsiteY47" fmla="*/ 1800097 h 2382360"/>
                      <a:gd name="connsiteX48" fmla="*/ 427813 w 1985984"/>
                      <a:gd name="connsiteY48" fmla="*/ 1800097 h 2382360"/>
                      <a:gd name="connsiteX49" fmla="*/ 427813 w 1985984"/>
                      <a:gd name="connsiteY49" fmla="*/ 426446 h 2382360"/>
                      <a:gd name="connsiteX50" fmla="*/ 427813 w 1985984"/>
                      <a:gd name="connsiteY50" fmla="*/ 352638 h 2382360"/>
                      <a:gd name="connsiteX51" fmla="*/ 427813 w 1985984"/>
                      <a:gd name="connsiteY51" fmla="*/ 352638 h 2382360"/>
                      <a:gd name="connsiteX52" fmla="*/ 911666 w 1985984"/>
                      <a:gd name="connsiteY52" fmla="*/ 352638 h 2382360"/>
                      <a:gd name="connsiteX53" fmla="*/ 1313510 w 1985984"/>
                      <a:gd name="connsiteY53" fmla="*/ 352638 h 2382360"/>
                      <a:gd name="connsiteX0" fmla="*/ 1313510 w 1985984"/>
                      <a:gd name="connsiteY0" fmla="*/ 352638 h 2382360"/>
                      <a:gd name="connsiteX1" fmla="*/ 1317610 w 1985984"/>
                      <a:gd name="connsiteY1" fmla="*/ 90210 h 2382360"/>
                      <a:gd name="connsiteX2" fmla="*/ 1317610 w 1985984"/>
                      <a:gd name="connsiteY2" fmla="*/ 45105 h 2382360"/>
                      <a:gd name="connsiteX3" fmla="*/ 1317610 w 1985984"/>
                      <a:gd name="connsiteY3" fmla="*/ 45105 h 2382360"/>
                      <a:gd name="connsiteX4" fmla="*/ 313001 w 1985984"/>
                      <a:gd name="connsiteY4" fmla="*/ 45105 h 2382360"/>
                      <a:gd name="connsiteX5" fmla="*/ 13668 w 1985984"/>
                      <a:gd name="connsiteY5" fmla="*/ 45105 h 2382360"/>
                      <a:gd name="connsiteX6" fmla="*/ 13668 w 1985984"/>
                      <a:gd name="connsiteY6" fmla="*/ 45105 h 2382360"/>
                      <a:gd name="connsiteX7" fmla="*/ 17768 w 1985984"/>
                      <a:gd name="connsiteY7" fmla="*/ 385442 h 2382360"/>
                      <a:gd name="connsiteX8" fmla="*/ 17768 w 1985984"/>
                      <a:gd name="connsiteY8" fmla="*/ 1103020 h 2382360"/>
                      <a:gd name="connsiteX9" fmla="*/ 13668 w 1985984"/>
                      <a:gd name="connsiteY9" fmla="*/ 1590974 h 2382360"/>
                      <a:gd name="connsiteX10" fmla="*/ 1367 w 1985984"/>
                      <a:gd name="connsiteY10" fmla="*/ 1804197 h 2382360"/>
                      <a:gd name="connsiteX11" fmla="*/ 21869 w 1985984"/>
                      <a:gd name="connsiteY11" fmla="*/ 1882106 h 2382360"/>
                      <a:gd name="connsiteX12" fmla="*/ 71074 w 1985984"/>
                      <a:gd name="connsiteY12" fmla="*/ 1939512 h 2382360"/>
                      <a:gd name="connsiteX13" fmla="*/ 165383 w 1985984"/>
                      <a:gd name="connsiteY13" fmla="*/ 2033822 h 2382360"/>
                      <a:gd name="connsiteX14" fmla="*/ 263795 w 1985984"/>
                      <a:gd name="connsiteY14" fmla="*/ 2111731 h 2382360"/>
                      <a:gd name="connsiteX15" fmla="*/ 460617 w 1985984"/>
                      <a:gd name="connsiteY15" fmla="*/ 2111731 h 2382360"/>
                      <a:gd name="connsiteX16" fmla="*/ 1571838 w 1985984"/>
                      <a:gd name="connsiteY16" fmla="*/ 2115831 h 2382360"/>
                      <a:gd name="connsiteX17" fmla="*/ 1571838 w 1985984"/>
                      <a:gd name="connsiteY17" fmla="*/ 2115831 h 2382360"/>
                      <a:gd name="connsiteX18" fmla="*/ 1575939 w 1985984"/>
                      <a:gd name="connsiteY18" fmla="*/ 2251146 h 2382360"/>
                      <a:gd name="connsiteX19" fmla="*/ 1575939 w 1985984"/>
                      <a:gd name="connsiteY19" fmla="*/ 2365959 h 2382360"/>
                      <a:gd name="connsiteX20" fmla="*/ 1575939 w 1985984"/>
                      <a:gd name="connsiteY20" fmla="*/ 2382360 h 2382360"/>
                      <a:gd name="connsiteX21" fmla="*/ 1575939 w 1985984"/>
                      <a:gd name="connsiteY21" fmla="*/ 2382360 h 2382360"/>
                      <a:gd name="connsiteX22" fmla="*/ 1961381 w 1985984"/>
                      <a:gd name="connsiteY22" fmla="*/ 2382360 h 2382360"/>
                      <a:gd name="connsiteX23" fmla="*/ 1985984 w 1985984"/>
                      <a:gd name="connsiteY23" fmla="*/ 2382360 h 2382360"/>
                      <a:gd name="connsiteX24" fmla="*/ 1985984 w 1985984"/>
                      <a:gd name="connsiteY24" fmla="*/ 2382360 h 2382360"/>
                      <a:gd name="connsiteX25" fmla="*/ 1985984 w 1985984"/>
                      <a:gd name="connsiteY25" fmla="*/ 53306 h 2382360"/>
                      <a:gd name="connsiteX26" fmla="*/ 1985984 w 1985984"/>
                      <a:gd name="connsiteY26" fmla="*/ 0 h 2382360"/>
                      <a:gd name="connsiteX27" fmla="*/ 1985984 w 1985984"/>
                      <a:gd name="connsiteY27" fmla="*/ 0 h 2382360"/>
                      <a:gd name="connsiteX28" fmla="*/ 1592341 w 1985984"/>
                      <a:gd name="connsiteY28" fmla="*/ 0 h 2382360"/>
                      <a:gd name="connsiteX29" fmla="*/ 1571838 w 1985984"/>
                      <a:gd name="connsiteY29" fmla="*/ 0 h 2382360"/>
                      <a:gd name="connsiteX30" fmla="*/ 1571838 w 1985984"/>
                      <a:gd name="connsiteY30" fmla="*/ 0 h 2382360"/>
                      <a:gd name="connsiteX31" fmla="*/ 1575939 w 1985984"/>
                      <a:gd name="connsiteY31" fmla="*/ 828290 h 2382360"/>
                      <a:gd name="connsiteX32" fmla="*/ 1575939 w 1985984"/>
                      <a:gd name="connsiteY32" fmla="*/ 869295 h 2382360"/>
                      <a:gd name="connsiteX33" fmla="*/ 1534934 w 1985984"/>
                      <a:gd name="connsiteY33" fmla="*/ 869295 h 2382360"/>
                      <a:gd name="connsiteX34" fmla="*/ 985474 w 1985984"/>
                      <a:gd name="connsiteY34" fmla="*/ 873395 h 2382360"/>
                      <a:gd name="connsiteX35" fmla="*/ 956771 w 1985984"/>
                      <a:gd name="connsiteY35" fmla="*/ 873395 h 2382360"/>
                      <a:gd name="connsiteX36" fmla="*/ 956771 w 1985984"/>
                      <a:gd name="connsiteY36" fmla="*/ 873395 h 2382360"/>
                      <a:gd name="connsiteX37" fmla="*/ 956771 w 1985984"/>
                      <a:gd name="connsiteY37" fmla="*/ 1160427 h 2382360"/>
                      <a:gd name="connsiteX38" fmla="*/ 956771 w 1985984"/>
                      <a:gd name="connsiteY38" fmla="*/ 1160427 h 2382360"/>
                      <a:gd name="connsiteX39" fmla="*/ 956771 w 1985984"/>
                      <a:gd name="connsiteY39" fmla="*/ 1172728 h 2382360"/>
                      <a:gd name="connsiteX40" fmla="*/ 956771 w 1985984"/>
                      <a:gd name="connsiteY40" fmla="*/ 1172728 h 2382360"/>
                      <a:gd name="connsiteX41" fmla="*/ 1551336 w 1985984"/>
                      <a:gd name="connsiteY41" fmla="*/ 1176828 h 2382360"/>
                      <a:gd name="connsiteX42" fmla="*/ 1571838 w 1985984"/>
                      <a:gd name="connsiteY42" fmla="*/ 1176828 h 2382360"/>
                      <a:gd name="connsiteX43" fmla="*/ 1571838 w 1985984"/>
                      <a:gd name="connsiteY43" fmla="*/ 1176828 h 2382360"/>
                      <a:gd name="connsiteX44" fmla="*/ 1575939 w 1985984"/>
                      <a:gd name="connsiteY44" fmla="*/ 1775494 h 2382360"/>
                      <a:gd name="connsiteX45" fmla="*/ 1575939 w 1985984"/>
                      <a:gd name="connsiteY45" fmla="*/ 1800097 h 2382360"/>
                      <a:gd name="connsiteX46" fmla="*/ 1575939 w 1985984"/>
                      <a:gd name="connsiteY46" fmla="*/ 1800097 h 2382360"/>
                      <a:gd name="connsiteX47" fmla="*/ 456516 w 1985984"/>
                      <a:gd name="connsiteY47" fmla="*/ 1800097 h 2382360"/>
                      <a:gd name="connsiteX48" fmla="*/ 427813 w 1985984"/>
                      <a:gd name="connsiteY48" fmla="*/ 1800097 h 2382360"/>
                      <a:gd name="connsiteX49" fmla="*/ 427813 w 1985984"/>
                      <a:gd name="connsiteY49" fmla="*/ 1800097 h 2382360"/>
                      <a:gd name="connsiteX50" fmla="*/ 427813 w 1985984"/>
                      <a:gd name="connsiteY50" fmla="*/ 426446 h 2382360"/>
                      <a:gd name="connsiteX51" fmla="*/ 427813 w 1985984"/>
                      <a:gd name="connsiteY51" fmla="*/ 352638 h 2382360"/>
                      <a:gd name="connsiteX52" fmla="*/ 427813 w 1985984"/>
                      <a:gd name="connsiteY52" fmla="*/ 352638 h 2382360"/>
                      <a:gd name="connsiteX53" fmla="*/ 911666 w 1985984"/>
                      <a:gd name="connsiteY53" fmla="*/ 352638 h 2382360"/>
                      <a:gd name="connsiteX54" fmla="*/ 1313510 w 1985984"/>
                      <a:gd name="connsiteY54" fmla="*/ 352638 h 2382360"/>
                      <a:gd name="connsiteX0" fmla="*/ 1313510 w 1985984"/>
                      <a:gd name="connsiteY0" fmla="*/ 352638 h 2382360"/>
                      <a:gd name="connsiteX1" fmla="*/ 1317610 w 1985984"/>
                      <a:gd name="connsiteY1" fmla="*/ 90210 h 2382360"/>
                      <a:gd name="connsiteX2" fmla="*/ 1317610 w 1985984"/>
                      <a:gd name="connsiteY2" fmla="*/ 45105 h 2382360"/>
                      <a:gd name="connsiteX3" fmla="*/ 1317610 w 1985984"/>
                      <a:gd name="connsiteY3" fmla="*/ 45105 h 2382360"/>
                      <a:gd name="connsiteX4" fmla="*/ 313001 w 1985984"/>
                      <a:gd name="connsiteY4" fmla="*/ 45105 h 2382360"/>
                      <a:gd name="connsiteX5" fmla="*/ 13668 w 1985984"/>
                      <a:gd name="connsiteY5" fmla="*/ 45105 h 2382360"/>
                      <a:gd name="connsiteX6" fmla="*/ 13668 w 1985984"/>
                      <a:gd name="connsiteY6" fmla="*/ 45105 h 2382360"/>
                      <a:gd name="connsiteX7" fmla="*/ 17768 w 1985984"/>
                      <a:gd name="connsiteY7" fmla="*/ 385442 h 2382360"/>
                      <a:gd name="connsiteX8" fmla="*/ 17768 w 1985984"/>
                      <a:gd name="connsiteY8" fmla="*/ 1103020 h 2382360"/>
                      <a:gd name="connsiteX9" fmla="*/ 13668 w 1985984"/>
                      <a:gd name="connsiteY9" fmla="*/ 1590974 h 2382360"/>
                      <a:gd name="connsiteX10" fmla="*/ 1367 w 1985984"/>
                      <a:gd name="connsiteY10" fmla="*/ 1804197 h 2382360"/>
                      <a:gd name="connsiteX11" fmla="*/ 21869 w 1985984"/>
                      <a:gd name="connsiteY11" fmla="*/ 1882106 h 2382360"/>
                      <a:gd name="connsiteX12" fmla="*/ 71074 w 1985984"/>
                      <a:gd name="connsiteY12" fmla="*/ 1939512 h 2382360"/>
                      <a:gd name="connsiteX13" fmla="*/ 165383 w 1985984"/>
                      <a:gd name="connsiteY13" fmla="*/ 2033822 h 2382360"/>
                      <a:gd name="connsiteX14" fmla="*/ 263795 w 1985984"/>
                      <a:gd name="connsiteY14" fmla="*/ 2111731 h 2382360"/>
                      <a:gd name="connsiteX15" fmla="*/ 341703 w 1985984"/>
                      <a:gd name="connsiteY15" fmla="*/ 2111731 h 2382360"/>
                      <a:gd name="connsiteX16" fmla="*/ 460617 w 1985984"/>
                      <a:gd name="connsiteY16" fmla="*/ 2111731 h 2382360"/>
                      <a:gd name="connsiteX17" fmla="*/ 1571838 w 1985984"/>
                      <a:gd name="connsiteY17" fmla="*/ 2115831 h 2382360"/>
                      <a:gd name="connsiteX18" fmla="*/ 1571838 w 1985984"/>
                      <a:gd name="connsiteY18" fmla="*/ 2115831 h 2382360"/>
                      <a:gd name="connsiteX19" fmla="*/ 1575939 w 1985984"/>
                      <a:gd name="connsiteY19" fmla="*/ 2251146 h 2382360"/>
                      <a:gd name="connsiteX20" fmla="*/ 1575939 w 1985984"/>
                      <a:gd name="connsiteY20" fmla="*/ 2365959 h 2382360"/>
                      <a:gd name="connsiteX21" fmla="*/ 1575939 w 1985984"/>
                      <a:gd name="connsiteY21" fmla="*/ 2382360 h 2382360"/>
                      <a:gd name="connsiteX22" fmla="*/ 1575939 w 1985984"/>
                      <a:gd name="connsiteY22" fmla="*/ 2382360 h 2382360"/>
                      <a:gd name="connsiteX23" fmla="*/ 1961381 w 1985984"/>
                      <a:gd name="connsiteY23" fmla="*/ 2382360 h 2382360"/>
                      <a:gd name="connsiteX24" fmla="*/ 1985984 w 1985984"/>
                      <a:gd name="connsiteY24" fmla="*/ 2382360 h 2382360"/>
                      <a:gd name="connsiteX25" fmla="*/ 1985984 w 1985984"/>
                      <a:gd name="connsiteY25" fmla="*/ 2382360 h 2382360"/>
                      <a:gd name="connsiteX26" fmla="*/ 1985984 w 1985984"/>
                      <a:gd name="connsiteY26" fmla="*/ 53306 h 2382360"/>
                      <a:gd name="connsiteX27" fmla="*/ 1985984 w 1985984"/>
                      <a:gd name="connsiteY27" fmla="*/ 0 h 2382360"/>
                      <a:gd name="connsiteX28" fmla="*/ 1985984 w 1985984"/>
                      <a:gd name="connsiteY28" fmla="*/ 0 h 2382360"/>
                      <a:gd name="connsiteX29" fmla="*/ 1592341 w 1985984"/>
                      <a:gd name="connsiteY29" fmla="*/ 0 h 2382360"/>
                      <a:gd name="connsiteX30" fmla="*/ 1571838 w 1985984"/>
                      <a:gd name="connsiteY30" fmla="*/ 0 h 2382360"/>
                      <a:gd name="connsiteX31" fmla="*/ 1571838 w 1985984"/>
                      <a:gd name="connsiteY31" fmla="*/ 0 h 2382360"/>
                      <a:gd name="connsiteX32" fmla="*/ 1575939 w 1985984"/>
                      <a:gd name="connsiteY32" fmla="*/ 828290 h 2382360"/>
                      <a:gd name="connsiteX33" fmla="*/ 1575939 w 1985984"/>
                      <a:gd name="connsiteY33" fmla="*/ 869295 h 2382360"/>
                      <a:gd name="connsiteX34" fmla="*/ 1534934 w 1985984"/>
                      <a:gd name="connsiteY34" fmla="*/ 869295 h 2382360"/>
                      <a:gd name="connsiteX35" fmla="*/ 985474 w 1985984"/>
                      <a:gd name="connsiteY35" fmla="*/ 873395 h 2382360"/>
                      <a:gd name="connsiteX36" fmla="*/ 956771 w 1985984"/>
                      <a:gd name="connsiteY36" fmla="*/ 873395 h 2382360"/>
                      <a:gd name="connsiteX37" fmla="*/ 956771 w 1985984"/>
                      <a:gd name="connsiteY37" fmla="*/ 873395 h 2382360"/>
                      <a:gd name="connsiteX38" fmla="*/ 956771 w 1985984"/>
                      <a:gd name="connsiteY38" fmla="*/ 1160427 h 2382360"/>
                      <a:gd name="connsiteX39" fmla="*/ 956771 w 1985984"/>
                      <a:gd name="connsiteY39" fmla="*/ 1160427 h 2382360"/>
                      <a:gd name="connsiteX40" fmla="*/ 956771 w 1985984"/>
                      <a:gd name="connsiteY40" fmla="*/ 1172728 h 2382360"/>
                      <a:gd name="connsiteX41" fmla="*/ 956771 w 1985984"/>
                      <a:gd name="connsiteY41" fmla="*/ 1172728 h 2382360"/>
                      <a:gd name="connsiteX42" fmla="*/ 1551336 w 1985984"/>
                      <a:gd name="connsiteY42" fmla="*/ 1176828 h 2382360"/>
                      <a:gd name="connsiteX43" fmla="*/ 1571838 w 1985984"/>
                      <a:gd name="connsiteY43" fmla="*/ 1176828 h 2382360"/>
                      <a:gd name="connsiteX44" fmla="*/ 1571838 w 1985984"/>
                      <a:gd name="connsiteY44" fmla="*/ 1176828 h 2382360"/>
                      <a:gd name="connsiteX45" fmla="*/ 1575939 w 1985984"/>
                      <a:gd name="connsiteY45" fmla="*/ 1775494 h 2382360"/>
                      <a:gd name="connsiteX46" fmla="*/ 1575939 w 1985984"/>
                      <a:gd name="connsiteY46" fmla="*/ 1800097 h 2382360"/>
                      <a:gd name="connsiteX47" fmla="*/ 1575939 w 1985984"/>
                      <a:gd name="connsiteY47" fmla="*/ 1800097 h 2382360"/>
                      <a:gd name="connsiteX48" fmla="*/ 456516 w 1985984"/>
                      <a:gd name="connsiteY48" fmla="*/ 1800097 h 2382360"/>
                      <a:gd name="connsiteX49" fmla="*/ 427813 w 1985984"/>
                      <a:gd name="connsiteY49" fmla="*/ 1800097 h 2382360"/>
                      <a:gd name="connsiteX50" fmla="*/ 427813 w 1985984"/>
                      <a:gd name="connsiteY50" fmla="*/ 1800097 h 2382360"/>
                      <a:gd name="connsiteX51" fmla="*/ 427813 w 1985984"/>
                      <a:gd name="connsiteY51" fmla="*/ 426446 h 2382360"/>
                      <a:gd name="connsiteX52" fmla="*/ 427813 w 1985984"/>
                      <a:gd name="connsiteY52" fmla="*/ 352638 h 2382360"/>
                      <a:gd name="connsiteX53" fmla="*/ 427813 w 1985984"/>
                      <a:gd name="connsiteY53" fmla="*/ 352638 h 2382360"/>
                      <a:gd name="connsiteX54" fmla="*/ 911666 w 1985984"/>
                      <a:gd name="connsiteY54" fmla="*/ 352638 h 2382360"/>
                      <a:gd name="connsiteX55" fmla="*/ 1313510 w 1985984"/>
                      <a:gd name="connsiteY55" fmla="*/ 352638 h 2382360"/>
                      <a:gd name="connsiteX0" fmla="*/ 1315560 w 1988034"/>
                      <a:gd name="connsiteY0" fmla="*/ 352638 h 2382360"/>
                      <a:gd name="connsiteX1" fmla="*/ 1319660 w 1988034"/>
                      <a:gd name="connsiteY1" fmla="*/ 90210 h 2382360"/>
                      <a:gd name="connsiteX2" fmla="*/ 1319660 w 1988034"/>
                      <a:gd name="connsiteY2" fmla="*/ 45105 h 2382360"/>
                      <a:gd name="connsiteX3" fmla="*/ 1319660 w 1988034"/>
                      <a:gd name="connsiteY3" fmla="*/ 45105 h 2382360"/>
                      <a:gd name="connsiteX4" fmla="*/ 315051 w 1988034"/>
                      <a:gd name="connsiteY4" fmla="*/ 45105 h 2382360"/>
                      <a:gd name="connsiteX5" fmla="*/ 15718 w 1988034"/>
                      <a:gd name="connsiteY5" fmla="*/ 45105 h 2382360"/>
                      <a:gd name="connsiteX6" fmla="*/ 15718 w 1988034"/>
                      <a:gd name="connsiteY6" fmla="*/ 45105 h 2382360"/>
                      <a:gd name="connsiteX7" fmla="*/ 19818 w 1988034"/>
                      <a:gd name="connsiteY7" fmla="*/ 385442 h 2382360"/>
                      <a:gd name="connsiteX8" fmla="*/ 19818 w 1988034"/>
                      <a:gd name="connsiteY8" fmla="*/ 1103020 h 2382360"/>
                      <a:gd name="connsiteX9" fmla="*/ 15718 w 1988034"/>
                      <a:gd name="connsiteY9" fmla="*/ 1590974 h 2382360"/>
                      <a:gd name="connsiteX10" fmla="*/ 3416 w 1988034"/>
                      <a:gd name="connsiteY10" fmla="*/ 1701686 h 2382360"/>
                      <a:gd name="connsiteX11" fmla="*/ 3417 w 1988034"/>
                      <a:gd name="connsiteY11" fmla="*/ 1804197 h 2382360"/>
                      <a:gd name="connsiteX12" fmla="*/ 23919 w 1988034"/>
                      <a:gd name="connsiteY12" fmla="*/ 1882106 h 2382360"/>
                      <a:gd name="connsiteX13" fmla="*/ 73124 w 1988034"/>
                      <a:gd name="connsiteY13" fmla="*/ 1939512 h 2382360"/>
                      <a:gd name="connsiteX14" fmla="*/ 167433 w 1988034"/>
                      <a:gd name="connsiteY14" fmla="*/ 2033822 h 2382360"/>
                      <a:gd name="connsiteX15" fmla="*/ 265845 w 1988034"/>
                      <a:gd name="connsiteY15" fmla="*/ 2111731 h 2382360"/>
                      <a:gd name="connsiteX16" fmla="*/ 343753 w 1988034"/>
                      <a:gd name="connsiteY16" fmla="*/ 2111731 h 2382360"/>
                      <a:gd name="connsiteX17" fmla="*/ 462667 w 1988034"/>
                      <a:gd name="connsiteY17" fmla="*/ 2111731 h 2382360"/>
                      <a:gd name="connsiteX18" fmla="*/ 1573888 w 1988034"/>
                      <a:gd name="connsiteY18" fmla="*/ 2115831 h 2382360"/>
                      <a:gd name="connsiteX19" fmla="*/ 1573888 w 1988034"/>
                      <a:gd name="connsiteY19" fmla="*/ 2115831 h 2382360"/>
                      <a:gd name="connsiteX20" fmla="*/ 1577989 w 1988034"/>
                      <a:gd name="connsiteY20" fmla="*/ 2251146 h 2382360"/>
                      <a:gd name="connsiteX21" fmla="*/ 1577989 w 1988034"/>
                      <a:gd name="connsiteY21" fmla="*/ 2365959 h 2382360"/>
                      <a:gd name="connsiteX22" fmla="*/ 1577989 w 1988034"/>
                      <a:gd name="connsiteY22" fmla="*/ 2382360 h 2382360"/>
                      <a:gd name="connsiteX23" fmla="*/ 1577989 w 1988034"/>
                      <a:gd name="connsiteY23" fmla="*/ 2382360 h 2382360"/>
                      <a:gd name="connsiteX24" fmla="*/ 1963431 w 1988034"/>
                      <a:gd name="connsiteY24" fmla="*/ 2382360 h 2382360"/>
                      <a:gd name="connsiteX25" fmla="*/ 1988034 w 1988034"/>
                      <a:gd name="connsiteY25" fmla="*/ 2382360 h 2382360"/>
                      <a:gd name="connsiteX26" fmla="*/ 1988034 w 1988034"/>
                      <a:gd name="connsiteY26" fmla="*/ 2382360 h 2382360"/>
                      <a:gd name="connsiteX27" fmla="*/ 1988034 w 1988034"/>
                      <a:gd name="connsiteY27" fmla="*/ 53306 h 2382360"/>
                      <a:gd name="connsiteX28" fmla="*/ 1988034 w 1988034"/>
                      <a:gd name="connsiteY28" fmla="*/ 0 h 2382360"/>
                      <a:gd name="connsiteX29" fmla="*/ 1988034 w 1988034"/>
                      <a:gd name="connsiteY29" fmla="*/ 0 h 2382360"/>
                      <a:gd name="connsiteX30" fmla="*/ 1594391 w 1988034"/>
                      <a:gd name="connsiteY30" fmla="*/ 0 h 2382360"/>
                      <a:gd name="connsiteX31" fmla="*/ 1573888 w 1988034"/>
                      <a:gd name="connsiteY31" fmla="*/ 0 h 2382360"/>
                      <a:gd name="connsiteX32" fmla="*/ 1573888 w 1988034"/>
                      <a:gd name="connsiteY32" fmla="*/ 0 h 2382360"/>
                      <a:gd name="connsiteX33" fmla="*/ 1577989 w 1988034"/>
                      <a:gd name="connsiteY33" fmla="*/ 828290 h 2382360"/>
                      <a:gd name="connsiteX34" fmla="*/ 1577989 w 1988034"/>
                      <a:gd name="connsiteY34" fmla="*/ 869295 h 2382360"/>
                      <a:gd name="connsiteX35" fmla="*/ 1536984 w 1988034"/>
                      <a:gd name="connsiteY35" fmla="*/ 869295 h 2382360"/>
                      <a:gd name="connsiteX36" fmla="*/ 987524 w 1988034"/>
                      <a:gd name="connsiteY36" fmla="*/ 873395 h 2382360"/>
                      <a:gd name="connsiteX37" fmla="*/ 958821 w 1988034"/>
                      <a:gd name="connsiteY37" fmla="*/ 873395 h 2382360"/>
                      <a:gd name="connsiteX38" fmla="*/ 958821 w 1988034"/>
                      <a:gd name="connsiteY38" fmla="*/ 873395 h 2382360"/>
                      <a:gd name="connsiteX39" fmla="*/ 958821 w 1988034"/>
                      <a:gd name="connsiteY39" fmla="*/ 1160427 h 2382360"/>
                      <a:gd name="connsiteX40" fmla="*/ 958821 w 1988034"/>
                      <a:gd name="connsiteY40" fmla="*/ 1160427 h 2382360"/>
                      <a:gd name="connsiteX41" fmla="*/ 958821 w 1988034"/>
                      <a:gd name="connsiteY41" fmla="*/ 1172728 h 2382360"/>
                      <a:gd name="connsiteX42" fmla="*/ 958821 w 1988034"/>
                      <a:gd name="connsiteY42" fmla="*/ 1172728 h 2382360"/>
                      <a:gd name="connsiteX43" fmla="*/ 1553386 w 1988034"/>
                      <a:gd name="connsiteY43" fmla="*/ 1176828 h 2382360"/>
                      <a:gd name="connsiteX44" fmla="*/ 1573888 w 1988034"/>
                      <a:gd name="connsiteY44" fmla="*/ 1176828 h 2382360"/>
                      <a:gd name="connsiteX45" fmla="*/ 1573888 w 1988034"/>
                      <a:gd name="connsiteY45" fmla="*/ 1176828 h 2382360"/>
                      <a:gd name="connsiteX46" fmla="*/ 1577989 w 1988034"/>
                      <a:gd name="connsiteY46" fmla="*/ 1775494 h 2382360"/>
                      <a:gd name="connsiteX47" fmla="*/ 1577989 w 1988034"/>
                      <a:gd name="connsiteY47" fmla="*/ 1800097 h 2382360"/>
                      <a:gd name="connsiteX48" fmla="*/ 1577989 w 1988034"/>
                      <a:gd name="connsiteY48" fmla="*/ 1800097 h 2382360"/>
                      <a:gd name="connsiteX49" fmla="*/ 458566 w 1988034"/>
                      <a:gd name="connsiteY49" fmla="*/ 1800097 h 2382360"/>
                      <a:gd name="connsiteX50" fmla="*/ 429863 w 1988034"/>
                      <a:gd name="connsiteY50" fmla="*/ 1800097 h 2382360"/>
                      <a:gd name="connsiteX51" fmla="*/ 429863 w 1988034"/>
                      <a:gd name="connsiteY51" fmla="*/ 1800097 h 2382360"/>
                      <a:gd name="connsiteX52" fmla="*/ 429863 w 1988034"/>
                      <a:gd name="connsiteY52" fmla="*/ 426446 h 2382360"/>
                      <a:gd name="connsiteX53" fmla="*/ 429863 w 1988034"/>
                      <a:gd name="connsiteY53" fmla="*/ 352638 h 2382360"/>
                      <a:gd name="connsiteX54" fmla="*/ 429863 w 1988034"/>
                      <a:gd name="connsiteY54" fmla="*/ 352638 h 2382360"/>
                      <a:gd name="connsiteX55" fmla="*/ 913716 w 1988034"/>
                      <a:gd name="connsiteY55" fmla="*/ 352638 h 2382360"/>
                      <a:gd name="connsiteX56" fmla="*/ 1315560 w 1988034"/>
                      <a:gd name="connsiteY56" fmla="*/ 352638 h 2382360"/>
                      <a:gd name="connsiteX0" fmla="*/ 1320344 w 1992818"/>
                      <a:gd name="connsiteY0" fmla="*/ 352638 h 2382360"/>
                      <a:gd name="connsiteX1" fmla="*/ 1324444 w 1992818"/>
                      <a:gd name="connsiteY1" fmla="*/ 90210 h 2382360"/>
                      <a:gd name="connsiteX2" fmla="*/ 1324444 w 1992818"/>
                      <a:gd name="connsiteY2" fmla="*/ 45105 h 2382360"/>
                      <a:gd name="connsiteX3" fmla="*/ 1324444 w 1992818"/>
                      <a:gd name="connsiteY3" fmla="*/ 45105 h 2382360"/>
                      <a:gd name="connsiteX4" fmla="*/ 319835 w 1992818"/>
                      <a:gd name="connsiteY4" fmla="*/ 45105 h 2382360"/>
                      <a:gd name="connsiteX5" fmla="*/ 20502 w 1992818"/>
                      <a:gd name="connsiteY5" fmla="*/ 45105 h 2382360"/>
                      <a:gd name="connsiteX6" fmla="*/ 20502 w 1992818"/>
                      <a:gd name="connsiteY6" fmla="*/ 45105 h 2382360"/>
                      <a:gd name="connsiteX7" fmla="*/ 24602 w 1992818"/>
                      <a:gd name="connsiteY7" fmla="*/ 385442 h 2382360"/>
                      <a:gd name="connsiteX8" fmla="*/ 24602 w 1992818"/>
                      <a:gd name="connsiteY8" fmla="*/ 1103020 h 2382360"/>
                      <a:gd name="connsiteX9" fmla="*/ 20502 w 1992818"/>
                      <a:gd name="connsiteY9" fmla="*/ 1590974 h 2382360"/>
                      <a:gd name="connsiteX10" fmla="*/ 8200 w 1992818"/>
                      <a:gd name="connsiteY10" fmla="*/ 1701686 h 2382360"/>
                      <a:gd name="connsiteX11" fmla="*/ 8201 w 1992818"/>
                      <a:gd name="connsiteY11" fmla="*/ 1804197 h 2382360"/>
                      <a:gd name="connsiteX12" fmla="*/ 57406 w 1992818"/>
                      <a:gd name="connsiteY12" fmla="*/ 1882106 h 2382360"/>
                      <a:gd name="connsiteX13" fmla="*/ 77908 w 1992818"/>
                      <a:gd name="connsiteY13" fmla="*/ 1939512 h 2382360"/>
                      <a:gd name="connsiteX14" fmla="*/ 172217 w 1992818"/>
                      <a:gd name="connsiteY14" fmla="*/ 2033822 h 2382360"/>
                      <a:gd name="connsiteX15" fmla="*/ 270629 w 1992818"/>
                      <a:gd name="connsiteY15" fmla="*/ 2111731 h 2382360"/>
                      <a:gd name="connsiteX16" fmla="*/ 348537 w 1992818"/>
                      <a:gd name="connsiteY16" fmla="*/ 2111731 h 2382360"/>
                      <a:gd name="connsiteX17" fmla="*/ 467451 w 1992818"/>
                      <a:gd name="connsiteY17" fmla="*/ 2111731 h 2382360"/>
                      <a:gd name="connsiteX18" fmla="*/ 1578672 w 1992818"/>
                      <a:gd name="connsiteY18" fmla="*/ 2115831 h 2382360"/>
                      <a:gd name="connsiteX19" fmla="*/ 1578672 w 1992818"/>
                      <a:gd name="connsiteY19" fmla="*/ 2115831 h 2382360"/>
                      <a:gd name="connsiteX20" fmla="*/ 1582773 w 1992818"/>
                      <a:gd name="connsiteY20" fmla="*/ 2251146 h 2382360"/>
                      <a:gd name="connsiteX21" fmla="*/ 1582773 w 1992818"/>
                      <a:gd name="connsiteY21" fmla="*/ 2365959 h 2382360"/>
                      <a:gd name="connsiteX22" fmla="*/ 1582773 w 1992818"/>
                      <a:gd name="connsiteY22" fmla="*/ 2382360 h 2382360"/>
                      <a:gd name="connsiteX23" fmla="*/ 1582773 w 1992818"/>
                      <a:gd name="connsiteY23" fmla="*/ 2382360 h 2382360"/>
                      <a:gd name="connsiteX24" fmla="*/ 1968215 w 1992818"/>
                      <a:gd name="connsiteY24" fmla="*/ 2382360 h 2382360"/>
                      <a:gd name="connsiteX25" fmla="*/ 1992818 w 1992818"/>
                      <a:gd name="connsiteY25" fmla="*/ 2382360 h 2382360"/>
                      <a:gd name="connsiteX26" fmla="*/ 1992818 w 1992818"/>
                      <a:gd name="connsiteY26" fmla="*/ 2382360 h 2382360"/>
                      <a:gd name="connsiteX27" fmla="*/ 1992818 w 1992818"/>
                      <a:gd name="connsiteY27" fmla="*/ 53306 h 2382360"/>
                      <a:gd name="connsiteX28" fmla="*/ 1992818 w 1992818"/>
                      <a:gd name="connsiteY28" fmla="*/ 0 h 2382360"/>
                      <a:gd name="connsiteX29" fmla="*/ 1992818 w 1992818"/>
                      <a:gd name="connsiteY29" fmla="*/ 0 h 2382360"/>
                      <a:gd name="connsiteX30" fmla="*/ 1599175 w 1992818"/>
                      <a:gd name="connsiteY30" fmla="*/ 0 h 2382360"/>
                      <a:gd name="connsiteX31" fmla="*/ 1578672 w 1992818"/>
                      <a:gd name="connsiteY31" fmla="*/ 0 h 2382360"/>
                      <a:gd name="connsiteX32" fmla="*/ 1578672 w 1992818"/>
                      <a:gd name="connsiteY32" fmla="*/ 0 h 2382360"/>
                      <a:gd name="connsiteX33" fmla="*/ 1582773 w 1992818"/>
                      <a:gd name="connsiteY33" fmla="*/ 828290 h 2382360"/>
                      <a:gd name="connsiteX34" fmla="*/ 1582773 w 1992818"/>
                      <a:gd name="connsiteY34" fmla="*/ 869295 h 2382360"/>
                      <a:gd name="connsiteX35" fmla="*/ 1541768 w 1992818"/>
                      <a:gd name="connsiteY35" fmla="*/ 869295 h 2382360"/>
                      <a:gd name="connsiteX36" fmla="*/ 992308 w 1992818"/>
                      <a:gd name="connsiteY36" fmla="*/ 873395 h 2382360"/>
                      <a:gd name="connsiteX37" fmla="*/ 963605 w 1992818"/>
                      <a:gd name="connsiteY37" fmla="*/ 873395 h 2382360"/>
                      <a:gd name="connsiteX38" fmla="*/ 963605 w 1992818"/>
                      <a:gd name="connsiteY38" fmla="*/ 873395 h 2382360"/>
                      <a:gd name="connsiteX39" fmla="*/ 963605 w 1992818"/>
                      <a:gd name="connsiteY39" fmla="*/ 1160427 h 2382360"/>
                      <a:gd name="connsiteX40" fmla="*/ 963605 w 1992818"/>
                      <a:gd name="connsiteY40" fmla="*/ 1160427 h 2382360"/>
                      <a:gd name="connsiteX41" fmla="*/ 963605 w 1992818"/>
                      <a:gd name="connsiteY41" fmla="*/ 1172728 h 2382360"/>
                      <a:gd name="connsiteX42" fmla="*/ 963605 w 1992818"/>
                      <a:gd name="connsiteY42" fmla="*/ 1172728 h 2382360"/>
                      <a:gd name="connsiteX43" fmla="*/ 1558170 w 1992818"/>
                      <a:gd name="connsiteY43" fmla="*/ 1176828 h 2382360"/>
                      <a:gd name="connsiteX44" fmla="*/ 1578672 w 1992818"/>
                      <a:gd name="connsiteY44" fmla="*/ 1176828 h 2382360"/>
                      <a:gd name="connsiteX45" fmla="*/ 1578672 w 1992818"/>
                      <a:gd name="connsiteY45" fmla="*/ 1176828 h 2382360"/>
                      <a:gd name="connsiteX46" fmla="*/ 1582773 w 1992818"/>
                      <a:gd name="connsiteY46" fmla="*/ 1775494 h 2382360"/>
                      <a:gd name="connsiteX47" fmla="*/ 1582773 w 1992818"/>
                      <a:gd name="connsiteY47" fmla="*/ 1800097 h 2382360"/>
                      <a:gd name="connsiteX48" fmla="*/ 1582773 w 1992818"/>
                      <a:gd name="connsiteY48" fmla="*/ 1800097 h 2382360"/>
                      <a:gd name="connsiteX49" fmla="*/ 463350 w 1992818"/>
                      <a:gd name="connsiteY49" fmla="*/ 1800097 h 2382360"/>
                      <a:gd name="connsiteX50" fmla="*/ 434647 w 1992818"/>
                      <a:gd name="connsiteY50" fmla="*/ 1800097 h 2382360"/>
                      <a:gd name="connsiteX51" fmla="*/ 434647 w 1992818"/>
                      <a:gd name="connsiteY51" fmla="*/ 1800097 h 2382360"/>
                      <a:gd name="connsiteX52" fmla="*/ 434647 w 1992818"/>
                      <a:gd name="connsiteY52" fmla="*/ 426446 h 2382360"/>
                      <a:gd name="connsiteX53" fmla="*/ 434647 w 1992818"/>
                      <a:gd name="connsiteY53" fmla="*/ 352638 h 2382360"/>
                      <a:gd name="connsiteX54" fmla="*/ 434647 w 1992818"/>
                      <a:gd name="connsiteY54" fmla="*/ 352638 h 2382360"/>
                      <a:gd name="connsiteX55" fmla="*/ 918500 w 1992818"/>
                      <a:gd name="connsiteY55" fmla="*/ 352638 h 2382360"/>
                      <a:gd name="connsiteX56" fmla="*/ 1320344 w 1992818"/>
                      <a:gd name="connsiteY56" fmla="*/ 352638 h 2382360"/>
                      <a:gd name="connsiteX0" fmla="*/ 1316928 w 1989402"/>
                      <a:gd name="connsiteY0" fmla="*/ 352638 h 2382360"/>
                      <a:gd name="connsiteX1" fmla="*/ 1321028 w 1989402"/>
                      <a:gd name="connsiteY1" fmla="*/ 90210 h 2382360"/>
                      <a:gd name="connsiteX2" fmla="*/ 1321028 w 1989402"/>
                      <a:gd name="connsiteY2" fmla="*/ 45105 h 2382360"/>
                      <a:gd name="connsiteX3" fmla="*/ 1321028 w 1989402"/>
                      <a:gd name="connsiteY3" fmla="*/ 45105 h 2382360"/>
                      <a:gd name="connsiteX4" fmla="*/ 316419 w 1989402"/>
                      <a:gd name="connsiteY4" fmla="*/ 45105 h 2382360"/>
                      <a:gd name="connsiteX5" fmla="*/ 17086 w 1989402"/>
                      <a:gd name="connsiteY5" fmla="*/ 45105 h 2382360"/>
                      <a:gd name="connsiteX6" fmla="*/ 17086 w 1989402"/>
                      <a:gd name="connsiteY6" fmla="*/ 45105 h 2382360"/>
                      <a:gd name="connsiteX7" fmla="*/ 21186 w 1989402"/>
                      <a:gd name="connsiteY7" fmla="*/ 385442 h 2382360"/>
                      <a:gd name="connsiteX8" fmla="*/ 21186 w 1989402"/>
                      <a:gd name="connsiteY8" fmla="*/ 1103020 h 2382360"/>
                      <a:gd name="connsiteX9" fmla="*/ 17086 w 1989402"/>
                      <a:gd name="connsiteY9" fmla="*/ 1590974 h 2382360"/>
                      <a:gd name="connsiteX10" fmla="*/ 4784 w 1989402"/>
                      <a:gd name="connsiteY10" fmla="*/ 1701686 h 2382360"/>
                      <a:gd name="connsiteX11" fmla="*/ 45790 w 1989402"/>
                      <a:gd name="connsiteY11" fmla="*/ 1804197 h 2382360"/>
                      <a:gd name="connsiteX12" fmla="*/ 53990 w 1989402"/>
                      <a:gd name="connsiteY12" fmla="*/ 1882106 h 2382360"/>
                      <a:gd name="connsiteX13" fmla="*/ 74492 w 1989402"/>
                      <a:gd name="connsiteY13" fmla="*/ 1939512 h 2382360"/>
                      <a:gd name="connsiteX14" fmla="*/ 168801 w 1989402"/>
                      <a:gd name="connsiteY14" fmla="*/ 2033822 h 2382360"/>
                      <a:gd name="connsiteX15" fmla="*/ 267213 w 1989402"/>
                      <a:gd name="connsiteY15" fmla="*/ 2111731 h 2382360"/>
                      <a:gd name="connsiteX16" fmla="*/ 345121 w 1989402"/>
                      <a:gd name="connsiteY16" fmla="*/ 2111731 h 2382360"/>
                      <a:gd name="connsiteX17" fmla="*/ 464035 w 1989402"/>
                      <a:gd name="connsiteY17" fmla="*/ 2111731 h 2382360"/>
                      <a:gd name="connsiteX18" fmla="*/ 1575256 w 1989402"/>
                      <a:gd name="connsiteY18" fmla="*/ 2115831 h 2382360"/>
                      <a:gd name="connsiteX19" fmla="*/ 1575256 w 1989402"/>
                      <a:gd name="connsiteY19" fmla="*/ 2115831 h 2382360"/>
                      <a:gd name="connsiteX20" fmla="*/ 1579357 w 1989402"/>
                      <a:gd name="connsiteY20" fmla="*/ 2251146 h 2382360"/>
                      <a:gd name="connsiteX21" fmla="*/ 1579357 w 1989402"/>
                      <a:gd name="connsiteY21" fmla="*/ 2365959 h 2382360"/>
                      <a:gd name="connsiteX22" fmla="*/ 1579357 w 1989402"/>
                      <a:gd name="connsiteY22" fmla="*/ 2382360 h 2382360"/>
                      <a:gd name="connsiteX23" fmla="*/ 1579357 w 1989402"/>
                      <a:gd name="connsiteY23" fmla="*/ 2382360 h 2382360"/>
                      <a:gd name="connsiteX24" fmla="*/ 1964799 w 1989402"/>
                      <a:gd name="connsiteY24" fmla="*/ 2382360 h 2382360"/>
                      <a:gd name="connsiteX25" fmla="*/ 1989402 w 1989402"/>
                      <a:gd name="connsiteY25" fmla="*/ 2382360 h 2382360"/>
                      <a:gd name="connsiteX26" fmla="*/ 1989402 w 1989402"/>
                      <a:gd name="connsiteY26" fmla="*/ 2382360 h 2382360"/>
                      <a:gd name="connsiteX27" fmla="*/ 1989402 w 1989402"/>
                      <a:gd name="connsiteY27" fmla="*/ 53306 h 2382360"/>
                      <a:gd name="connsiteX28" fmla="*/ 1989402 w 1989402"/>
                      <a:gd name="connsiteY28" fmla="*/ 0 h 2382360"/>
                      <a:gd name="connsiteX29" fmla="*/ 1989402 w 1989402"/>
                      <a:gd name="connsiteY29" fmla="*/ 0 h 2382360"/>
                      <a:gd name="connsiteX30" fmla="*/ 1595759 w 1989402"/>
                      <a:gd name="connsiteY30" fmla="*/ 0 h 2382360"/>
                      <a:gd name="connsiteX31" fmla="*/ 1575256 w 1989402"/>
                      <a:gd name="connsiteY31" fmla="*/ 0 h 2382360"/>
                      <a:gd name="connsiteX32" fmla="*/ 1575256 w 1989402"/>
                      <a:gd name="connsiteY32" fmla="*/ 0 h 2382360"/>
                      <a:gd name="connsiteX33" fmla="*/ 1579357 w 1989402"/>
                      <a:gd name="connsiteY33" fmla="*/ 828290 h 2382360"/>
                      <a:gd name="connsiteX34" fmla="*/ 1579357 w 1989402"/>
                      <a:gd name="connsiteY34" fmla="*/ 869295 h 2382360"/>
                      <a:gd name="connsiteX35" fmla="*/ 1538352 w 1989402"/>
                      <a:gd name="connsiteY35" fmla="*/ 869295 h 2382360"/>
                      <a:gd name="connsiteX36" fmla="*/ 988892 w 1989402"/>
                      <a:gd name="connsiteY36" fmla="*/ 873395 h 2382360"/>
                      <a:gd name="connsiteX37" fmla="*/ 960189 w 1989402"/>
                      <a:gd name="connsiteY37" fmla="*/ 873395 h 2382360"/>
                      <a:gd name="connsiteX38" fmla="*/ 960189 w 1989402"/>
                      <a:gd name="connsiteY38" fmla="*/ 873395 h 2382360"/>
                      <a:gd name="connsiteX39" fmla="*/ 960189 w 1989402"/>
                      <a:gd name="connsiteY39" fmla="*/ 1160427 h 2382360"/>
                      <a:gd name="connsiteX40" fmla="*/ 960189 w 1989402"/>
                      <a:gd name="connsiteY40" fmla="*/ 1160427 h 2382360"/>
                      <a:gd name="connsiteX41" fmla="*/ 960189 w 1989402"/>
                      <a:gd name="connsiteY41" fmla="*/ 1172728 h 2382360"/>
                      <a:gd name="connsiteX42" fmla="*/ 960189 w 1989402"/>
                      <a:gd name="connsiteY42" fmla="*/ 1172728 h 2382360"/>
                      <a:gd name="connsiteX43" fmla="*/ 1554754 w 1989402"/>
                      <a:gd name="connsiteY43" fmla="*/ 1176828 h 2382360"/>
                      <a:gd name="connsiteX44" fmla="*/ 1575256 w 1989402"/>
                      <a:gd name="connsiteY44" fmla="*/ 1176828 h 2382360"/>
                      <a:gd name="connsiteX45" fmla="*/ 1575256 w 1989402"/>
                      <a:gd name="connsiteY45" fmla="*/ 1176828 h 2382360"/>
                      <a:gd name="connsiteX46" fmla="*/ 1579357 w 1989402"/>
                      <a:gd name="connsiteY46" fmla="*/ 1775494 h 2382360"/>
                      <a:gd name="connsiteX47" fmla="*/ 1579357 w 1989402"/>
                      <a:gd name="connsiteY47" fmla="*/ 1800097 h 2382360"/>
                      <a:gd name="connsiteX48" fmla="*/ 1579357 w 1989402"/>
                      <a:gd name="connsiteY48" fmla="*/ 1800097 h 2382360"/>
                      <a:gd name="connsiteX49" fmla="*/ 459934 w 1989402"/>
                      <a:gd name="connsiteY49" fmla="*/ 1800097 h 2382360"/>
                      <a:gd name="connsiteX50" fmla="*/ 431231 w 1989402"/>
                      <a:gd name="connsiteY50" fmla="*/ 1800097 h 2382360"/>
                      <a:gd name="connsiteX51" fmla="*/ 431231 w 1989402"/>
                      <a:gd name="connsiteY51" fmla="*/ 1800097 h 2382360"/>
                      <a:gd name="connsiteX52" fmla="*/ 431231 w 1989402"/>
                      <a:gd name="connsiteY52" fmla="*/ 426446 h 2382360"/>
                      <a:gd name="connsiteX53" fmla="*/ 431231 w 1989402"/>
                      <a:gd name="connsiteY53" fmla="*/ 352638 h 2382360"/>
                      <a:gd name="connsiteX54" fmla="*/ 431231 w 1989402"/>
                      <a:gd name="connsiteY54" fmla="*/ 352638 h 2382360"/>
                      <a:gd name="connsiteX55" fmla="*/ 915084 w 1989402"/>
                      <a:gd name="connsiteY55" fmla="*/ 352638 h 2382360"/>
                      <a:gd name="connsiteX56" fmla="*/ 1316928 w 1989402"/>
                      <a:gd name="connsiteY56" fmla="*/ 352638 h 2382360"/>
                      <a:gd name="connsiteX0" fmla="*/ 1300525 w 1972999"/>
                      <a:gd name="connsiteY0" fmla="*/ 352638 h 2382360"/>
                      <a:gd name="connsiteX1" fmla="*/ 1304625 w 1972999"/>
                      <a:gd name="connsiteY1" fmla="*/ 90210 h 2382360"/>
                      <a:gd name="connsiteX2" fmla="*/ 1304625 w 1972999"/>
                      <a:gd name="connsiteY2" fmla="*/ 45105 h 2382360"/>
                      <a:gd name="connsiteX3" fmla="*/ 1304625 w 1972999"/>
                      <a:gd name="connsiteY3" fmla="*/ 45105 h 2382360"/>
                      <a:gd name="connsiteX4" fmla="*/ 300016 w 1972999"/>
                      <a:gd name="connsiteY4" fmla="*/ 45105 h 2382360"/>
                      <a:gd name="connsiteX5" fmla="*/ 683 w 1972999"/>
                      <a:gd name="connsiteY5" fmla="*/ 45105 h 2382360"/>
                      <a:gd name="connsiteX6" fmla="*/ 683 w 1972999"/>
                      <a:gd name="connsiteY6" fmla="*/ 45105 h 2382360"/>
                      <a:gd name="connsiteX7" fmla="*/ 4783 w 1972999"/>
                      <a:gd name="connsiteY7" fmla="*/ 385442 h 2382360"/>
                      <a:gd name="connsiteX8" fmla="*/ 4783 w 1972999"/>
                      <a:gd name="connsiteY8" fmla="*/ 1103020 h 2382360"/>
                      <a:gd name="connsiteX9" fmla="*/ 683 w 1972999"/>
                      <a:gd name="connsiteY9" fmla="*/ 1590974 h 2382360"/>
                      <a:gd name="connsiteX10" fmla="*/ 8883 w 1972999"/>
                      <a:gd name="connsiteY10" fmla="*/ 1701686 h 2382360"/>
                      <a:gd name="connsiteX11" fmla="*/ 29387 w 1972999"/>
                      <a:gd name="connsiteY11" fmla="*/ 1804197 h 2382360"/>
                      <a:gd name="connsiteX12" fmla="*/ 37587 w 1972999"/>
                      <a:gd name="connsiteY12" fmla="*/ 1882106 h 2382360"/>
                      <a:gd name="connsiteX13" fmla="*/ 58089 w 1972999"/>
                      <a:gd name="connsiteY13" fmla="*/ 1939512 h 2382360"/>
                      <a:gd name="connsiteX14" fmla="*/ 152398 w 1972999"/>
                      <a:gd name="connsiteY14" fmla="*/ 2033822 h 2382360"/>
                      <a:gd name="connsiteX15" fmla="*/ 250810 w 1972999"/>
                      <a:gd name="connsiteY15" fmla="*/ 2111731 h 2382360"/>
                      <a:gd name="connsiteX16" fmla="*/ 328718 w 1972999"/>
                      <a:gd name="connsiteY16" fmla="*/ 2111731 h 2382360"/>
                      <a:gd name="connsiteX17" fmla="*/ 447632 w 1972999"/>
                      <a:gd name="connsiteY17" fmla="*/ 2111731 h 2382360"/>
                      <a:gd name="connsiteX18" fmla="*/ 1558853 w 1972999"/>
                      <a:gd name="connsiteY18" fmla="*/ 2115831 h 2382360"/>
                      <a:gd name="connsiteX19" fmla="*/ 1558853 w 1972999"/>
                      <a:gd name="connsiteY19" fmla="*/ 2115831 h 2382360"/>
                      <a:gd name="connsiteX20" fmla="*/ 1562954 w 1972999"/>
                      <a:gd name="connsiteY20" fmla="*/ 2251146 h 2382360"/>
                      <a:gd name="connsiteX21" fmla="*/ 1562954 w 1972999"/>
                      <a:gd name="connsiteY21" fmla="*/ 2365959 h 2382360"/>
                      <a:gd name="connsiteX22" fmla="*/ 1562954 w 1972999"/>
                      <a:gd name="connsiteY22" fmla="*/ 2382360 h 2382360"/>
                      <a:gd name="connsiteX23" fmla="*/ 1562954 w 1972999"/>
                      <a:gd name="connsiteY23" fmla="*/ 2382360 h 2382360"/>
                      <a:gd name="connsiteX24" fmla="*/ 1948396 w 1972999"/>
                      <a:gd name="connsiteY24" fmla="*/ 2382360 h 2382360"/>
                      <a:gd name="connsiteX25" fmla="*/ 1972999 w 1972999"/>
                      <a:gd name="connsiteY25" fmla="*/ 2382360 h 2382360"/>
                      <a:gd name="connsiteX26" fmla="*/ 1972999 w 1972999"/>
                      <a:gd name="connsiteY26" fmla="*/ 2382360 h 2382360"/>
                      <a:gd name="connsiteX27" fmla="*/ 1972999 w 1972999"/>
                      <a:gd name="connsiteY27" fmla="*/ 53306 h 2382360"/>
                      <a:gd name="connsiteX28" fmla="*/ 1972999 w 1972999"/>
                      <a:gd name="connsiteY28" fmla="*/ 0 h 2382360"/>
                      <a:gd name="connsiteX29" fmla="*/ 1972999 w 1972999"/>
                      <a:gd name="connsiteY29" fmla="*/ 0 h 2382360"/>
                      <a:gd name="connsiteX30" fmla="*/ 1579356 w 1972999"/>
                      <a:gd name="connsiteY30" fmla="*/ 0 h 2382360"/>
                      <a:gd name="connsiteX31" fmla="*/ 1558853 w 1972999"/>
                      <a:gd name="connsiteY31" fmla="*/ 0 h 2382360"/>
                      <a:gd name="connsiteX32" fmla="*/ 1558853 w 1972999"/>
                      <a:gd name="connsiteY32" fmla="*/ 0 h 2382360"/>
                      <a:gd name="connsiteX33" fmla="*/ 1562954 w 1972999"/>
                      <a:gd name="connsiteY33" fmla="*/ 828290 h 2382360"/>
                      <a:gd name="connsiteX34" fmla="*/ 1562954 w 1972999"/>
                      <a:gd name="connsiteY34" fmla="*/ 869295 h 2382360"/>
                      <a:gd name="connsiteX35" fmla="*/ 1521949 w 1972999"/>
                      <a:gd name="connsiteY35" fmla="*/ 869295 h 2382360"/>
                      <a:gd name="connsiteX36" fmla="*/ 972489 w 1972999"/>
                      <a:gd name="connsiteY36" fmla="*/ 873395 h 2382360"/>
                      <a:gd name="connsiteX37" fmla="*/ 943786 w 1972999"/>
                      <a:gd name="connsiteY37" fmla="*/ 873395 h 2382360"/>
                      <a:gd name="connsiteX38" fmla="*/ 943786 w 1972999"/>
                      <a:gd name="connsiteY38" fmla="*/ 873395 h 2382360"/>
                      <a:gd name="connsiteX39" fmla="*/ 943786 w 1972999"/>
                      <a:gd name="connsiteY39" fmla="*/ 1160427 h 2382360"/>
                      <a:gd name="connsiteX40" fmla="*/ 943786 w 1972999"/>
                      <a:gd name="connsiteY40" fmla="*/ 1160427 h 2382360"/>
                      <a:gd name="connsiteX41" fmla="*/ 943786 w 1972999"/>
                      <a:gd name="connsiteY41" fmla="*/ 1172728 h 2382360"/>
                      <a:gd name="connsiteX42" fmla="*/ 943786 w 1972999"/>
                      <a:gd name="connsiteY42" fmla="*/ 1172728 h 2382360"/>
                      <a:gd name="connsiteX43" fmla="*/ 1538351 w 1972999"/>
                      <a:gd name="connsiteY43" fmla="*/ 1176828 h 2382360"/>
                      <a:gd name="connsiteX44" fmla="*/ 1558853 w 1972999"/>
                      <a:gd name="connsiteY44" fmla="*/ 1176828 h 2382360"/>
                      <a:gd name="connsiteX45" fmla="*/ 1558853 w 1972999"/>
                      <a:gd name="connsiteY45" fmla="*/ 1176828 h 2382360"/>
                      <a:gd name="connsiteX46" fmla="*/ 1562954 w 1972999"/>
                      <a:gd name="connsiteY46" fmla="*/ 1775494 h 2382360"/>
                      <a:gd name="connsiteX47" fmla="*/ 1562954 w 1972999"/>
                      <a:gd name="connsiteY47" fmla="*/ 1800097 h 2382360"/>
                      <a:gd name="connsiteX48" fmla="*/ 1562954 w 1972999"/>
                      <a:gd name="connsiteY48" fmla="*/ 1800097 h 2382360"/>
                      <a:gd name="connsiteX49" fmla="*/ 443531 w 1972999"/>
                      <a:gd name="connsiteY49" fmla="*/ 1800097 h 2382360"/>
                      <a:gd name="connsiteX50" fmla="*/ 414828 w 1972999"/>
                      <a:gd name="connsiteY50" fmla="*/ 1800097 h 2382360"/>
                      <a:gd name="connsiteX51" fmla="*/ 414828 w 1972999"/>
                      <a:gd name="connsiteY51" fmla="*/ 1800097 h 2382360"/>
                      <a:gd name="connsiteX52" fmla="*/ 414828 w 1972999"/>
                      <a:gd name="connsiteY52" fmla="*/ 426446 h 2382360"/>
                      <a:gd name="connsiteX53" fmla="*/ 414828 w 1972999"/>
                      <a:gd name="connsiteY53" fmla="*/ 352638 h 2382360"/>
                      <a:gd name="connsiteX54" fmla="*/ 414828 w 1972999"/>
                      <a:gd name="connsiteY54" fmla="*/ 352638 h 2382360"/>
                      <a:gd name="connsiteX55" fmla="*/ 898681 w 1972999"/>
                      <a:gd name="connsiteY55" fmla="*/ 352638 h 2382360"/>
                      <a:gd name="connsiteX56" fmla="*/ 1300525 w 1972999"/>
                      <a:gd name="connsiteY56" fmla="*/ 352638 h 2382360"/>
                      <a:gd name="connsiteX0" fmla="*/ 1300525 w 1972999"/>
                      <a:gd name="connsiteY0" fmla="*/ 352638 h 2382360"/>
                      <a:gd name="connsiteX1" fmla="*/ 1304625 w 1972999"/>
                      <a:gd name="connsiteY1" fmla="*/ 90210 h 2382360"/>
                      <a:gd name="connsiteX2" fmla="*/ 1304625 w 1972999"/>
                      <a:gd name="connsiteY2" fmla="*/ 45105 h 2382360"/>
                      <a:gd name="connsiteX3" fmla="*/ 1304625 w 1972999"/>
                      <a:gd name="connsiteY3" fmla="*/ 45105 h 2382360"/>
                      <a:gd name="connsiteX4" fmla="*/ 300016 w 1972999"/>
                      <a:gd name="connsiteY4" fmla="*/ 45105 h 2382360"/>
                      <a:gd name="connsiteX5" fmla="*/ 683 w 1972999"/>
                      <a:gd name="connsiteY5" fmla="*/ 45105 h 2382360"/>
                      <a:gd name="connsiteX6" fmla="*/ 683 w 1972999"/>
                      <a:gd name="connsiteY6" fmla="*/ 45105 h 2382360"/>
                      <a:gd name="connsiteX7" fmla="*/ 4783 w 1972999"/>
                      <a:gd name="connsiteY7" fmla="*/ 385442 h 2382360"/>
                      <a:gd name="connsiteX8" fmla="*/ 4783 w 1972999"/>
                      <a:gd name="connsiteY8" fmla="*/ 1103020 h 2382360"/>
                      <a:gd name="connsiteX9" fmla="*/ 4782 w 1972999"/>
                      <a:gd name="connsiteY9" fmla="*/ 1422855 h 2382360"/>
                      <a:gd name="connsiteX10" fmla="*/ 683 w 1972999"/>
                      <a:gd name="connsiteY10" fmla="*/ 1590974 h 2382360"/>
                      <a:gd name="connsiteX11" fmla="*/ 8883 w 1972999"/>
                      <a:gd name="connsiteY11" fmla="*/ 1701686 h 2382360"/>
                      <a:gd name="connsiteX12" fmla="*/ 29387 w 1972999"/>
                      <a:gd name="connsiteY12" fmla="*/ 1804197 h 2382360"/>
                      <a:gd name="connsiteX13" fmla="*/ 37587 w 1972999"/>
                      <a:gd name="connsiteY13" fmla="*/ 1882106 h 2382360"/>
                      <a:gd name="connsiteX14" fmla="*/ 58089 w 1972999"/>
                      <a:gd name="connsiteY14" fmla="*/ 1939512 h 2382360"/>
                      <a:gd name="connsiteX15" fmla="*/ 152398 w 1972999"/>
                      <a:gd name="connsiteY15" fmla="*/ 2033822 h 2382360"/>
                      <a:gd name="connsiteX16" fmla="*/ 250810 w 1972999"/>
                      <a:gd name="connsiteY16" fmla="*/ 2111731 h 2382360"/>
                      <a:gd name="connsiteX17" fmla="*/ 328718 w 1972999"/>
                      <a:gd name="connsiteY17" fmla="*/ 2111731 h 2382360"/>
                      <a:gd name="connsiteX18" fmla="*/ 447632 w 1972999"/>
                      <a:gd name="connsiteY18" fmla="*/ 2111731 h 2382360"/>
                      <a:gd name="connsiteX19" fmla="*/ 1558853 w 1972999"/>
                      <a:gd name="connsiteY19" fmla="*/ 2115831 h 2382360"/>
                      <a:gd name="connsiteX20" fmla="*/ 1558853 w 1972999"/>
                      <a:gd name="connsiteY20" fmla="*/ 2115831 h 2382360"/>
                      <a:gd name="connsiteX21" fmla="*/ 1562954 w 1972999"/>
                      <a:gd name="connsiteY21" fmla="*/ 2251146 h 2382360"/>
                      <a:gd name="connsiteX22" fmla="*/ 1562954 w 1972999"/>
                      <a:gd name="connsiteY22" fmla="*/ 2365959 h 2382360"/>
                      <a:gd name="connsiteX23" fmla="*/ 1562954 w 1972999"/>
                      <a:gd name="connsiteY23" fmla="*/ 2382360 h 2382360"/>
                      <a:gd name="connsiteX24" fmla="*/ 1562954 w 1972999"/>
                      <a:gd name="connsiteY24" fmla="*/ 2382360 h 2382360"/>
                      <a:gd name="connsiteX25" fmla="*/ 1948396 w 1972999"/>
                      <a:gd name="connsiteY25" fmla="*/ 2382360 h 2382360"/>
                      <a:gd name="connsiteX26" fmla="*/ 1972999 w 1972999"/>
                      <a:gd name="connsiteY26" fmla="*/ 2382360 h 2382360"/>
                      <a:gd name="connsiteX27" fmla="*/ 1972999 w 1972999"/>
                      <a:gd name="connsiteY27" fmla="*/ 2382360 h 2382360"/>
                      <a:gd name="connsiteX28" fmla="*/ 1972999 w 1972999"/>
                      <a:gd name="connsiteY28" fmla="*/ 53306 h 2382360"/>
                      <a:gd name="connsiteX29" fmla="*/ 1972999 w 1972999"/>
                      <a:gd name="connsiteY29" fmla="*/ 0 h 2382360"/>
                      <a:gd name="connsiteX30" fmla="*/ 1972999 w 1972999"/>
                      <a:gd name="connsiteY30" fmla="*/ 0 h 2382360"/>
                      <a:gd name="connsiteX31" fmla="*/ 1579356 w 1972999"/>
                      <a:gd name="connsiteY31" fmla="*/ 0 h 2382360"/>
                      <a:gd name="connsiteX32" fmla="*/ 1558853 w 1972999"/>
                      <a:gd name="connsiteY32" fmla="*/ 0 h 2382360"/>
                      <a:gd name="connsiteX33" fmla="*/ 1558853 w 1972999"/>
                      <a:gd name="connsiteY33" fmla="*/ 0 h 2382360"/>
                      <a:gd name="connsiteX34" fmla="*/ 1562954 w 1972999"/>
                      <a:gd name="connsiteY34" fmla="*/ 828290 h 2382360"/>
                      <a:gd name="connsiteX35" fmla="*/ 1562954 w 1972999"/>
                      <a:gd name="connsiteY35" fmla="*/ 869295 h 2382360"/>
                      <a:gd name="connsiteX36" fmla="*/ 1521949 w 1972999"/>
                      <a:gd name="connsiteY36" fmla="*/ 869295 h 2382360"/>
                      <a:gd name="connsiteX37" fmla="*/ 972489 w 1972999"/>
                      <a:gd name="connsiteY37" fmla="*/ 873395 h 2382360"/>
                      <a:gd name="connsiteX38" fmla="*/ 943786 w 1972999"/>
                      <a:gd name="connsiteY38" fmla="*/ 873395 h 2382360"/>
                      <a:gd name="connsiteX39" fmla="*/ 943786 w 1972999"/>
                      <a:gd name="connsiteY39" fmla="*/ 873395 h 2382360"/>
                      <a:gd name="connsiteX40" fmla="*/ 943786 w 1972999"/>
                      <a:gd name="connsiteY40" fmla="*/ 1160427 h 2382360"/>
                      <a:gd name="connsiteX41" fmla="*/ 943786 w 1972999"/>
                      <a:gd name="connsiteY41" fmla="*/ 1160427 h 2382360"/>
                      <a:gd name="connsiteX42" fmla="*/ 943786 w 1972999"/>
                      <a:gd name="connsiteY42" fmla="*/ 1172728 h 2382360"/>
                      <a:gd name="connsiteX43" fmla="*/ 943786 w 1972999"/>
                      <a:gd name="connsiteY43" fmla="*/ 1172728 h 2382360"/>
                      <a:gd name="connsiteX44" fmla="*/ 1538351 w 1972999"/>
                      <a:gd name="connsiteY44" fmla="*/ 1176828 h 2382360"/>
                      <a:gd name="connsiteX45" fmla="*/ 1558853 w 1972999"/>
                      <a:gd name="connsiteY45" fmla="*/ 1176828 h 2382360"/>
                      <a:gd name="connsiteX46" fmla="*/ 1558853 w 1972999"/>
                      <a:gd name="connsiteY46" fmla="*/ 1176828 h 2382360"/>
                      <a:gd name="connsiteX47" fmla="*/ 1562954 w 1972999"/>
                      <a:gd name="connsiteY47" fmla="*/ 1775494 h 2382360"/>
                      <a:gd name="connsiteX48" fmla="*/ 1562954 w 1972999"/>
                      <a:gd name="connsiteY48" fmla="*/ 1800097 h 2382360"/>
                      <a:gd name="connsiteX49" fmla="*/ 1562954 w 1972999"/>
                      <a:gd name="connsiteY49" fmla="*/ 1800097 h 2382360"/>
                      <a:gd name="connsiteX50" fmla="*/ 443531 w 1972999"/>
                      <a:gd name="connsiteY50" fmla="*/ 1800097 h 2382360"/>
                      <a:gd name="connsiteX51" fmla="*/ 414828 w 1972999"/>
                      <a:gd name="connsiteY51" fmla="*/ 1800097 h 2382360"/>
                      <a:gd name="connsiteX52" fmla="*/ 414828 w 1972999"/>
                      <a:gd name="connsiteY52" fmla="*/ 1800097 h 2382360"/>
                      <a:gd name="connsiteX53" fmla="*/ 414828 w 1972999"/>
                      <a:gd name="connsiteY53" fmla="*/ 426446 h 2382360"/>
                      <a:gd name="connsiteX54" fmla="*/ 414828 w 1972999"/>
                      <a:gd name="connsiteY54" fmla="*/ 352638 h 2382360"/>
                      <a:gd name="connsiteX55" fmla="*/ 414828 w 1972999"/>
                      <a:gd name="connsiteY55" fmla="*/ 352638 h 2382360"/>
                      <a:gd name="connsiteX56" fmla="*/ 898681 w 1972999"/>
                      <a:gd name="connsiteY56" fmla="*/ 352638 h 2382360"/>
                      <a:gd name="connsiteX57" fmla="*/ 1300525 w 1972999"/>
                      <a:gd name="connsiteY57" fmla="*/ 352638 h 2382360"/>
                      <a:gd name="connsiteX0" fmla="*/ 1300525 w 1972999"/>
                      <a:gd name="connsiteY0" fmla="*/ 352638 h 2382360"/>
                      <a:gd name="connsiteX1" fmla="*/ 1304625 w 1972999"/>
                      <a:gd name="connsiteY1" fmla="*/ 90210 h 2382360"/>
                      <a:gd name="connsiteX2" fmla="*/ 1304625 w 1972999"/>
                      <a:gd name="connsiteY2" fmla="*/ 45105 h 2382360"/>
                      <a:gd name="connsiteX3" fmla="*/ 1304625 w 1972999"/>
                      <a:gd name="connsiteY3" fmla="*/ 45105 h 2382360"/>
                      <a:gd name="connsiteX4" fmla="*/ 300016 w 1972999"/>
                      <a:gd name="connsiteY4" fmla="*/ 45105 h 2382360"/>
                      <a:gd name="connsiteX5" fmla="*/ 683 w 1972999"/>
                      <a:gd name="connsiteY5" fmla="*/ 45105 h 2382360"/>
                      <a:gd name="connsiteX6" fmla="*/ 683 w 1972999"/>
                      <a:gd name="connsiteY6" fmla="*/ 45105 h 2382360"/>
                      <a:gd name="connsiteX7" fmla="*/ 4783 w 1972999"/>
                      <a:gd name="connsiteY7" fmla="*/ 385442 h 2382360"/>
                      <a:gd name="connsiteX8" fmla="*/ 4783 w 1972999"/>
                      <a:gd name="connsiteY8" fmla="*/ 1103020 h 2382360"/>
                      <a:gd name="connsiteX9" fmla="*/ 4782 w 1972999"/>
                      <a:gd name="connsiteY9" fmla="*/ 1422855 h 2382360"/>
                      <a:gd name="connsiteX10" fmla="*/ 683 w 1972999"/>
                      <a:gd name="connsiteY10" fmla="*/ 1590974 h 2382360"/>
                      <a:gd name="connsiteX11" fmla="*/ 8883 w 1972999"/>
                      <a:gd name="connsiteY11" fmla="*/ 1701686 h 2382360"/>
                      <a:gd name="connsiteX12" fmla="*/ 29387 w 1972999"/>
                      <a:gd name="connsiteY12" fmla="*/ 1804197 h 2382360"/>
                      <a:gd name="connsiteX13" fmla="*/ 37587 w 1972999"/>
                      <a:gd name="connsiteY13" fmla="*/ 1882106 h 2382360"/>
                      <a:gd name="connsiteX14" fmla="*/ 58089 w 1972999"/>
                      <a:gd name="connsiteY14" fmla="*/ 1939512 h 2382360"/>
                      <a:gd name="connsiteX15" fmla="*/ 152398 w 1972999"/>
                      <a:gd name="connsiteY15" fmla="*/ 2033822 h 2382360"/>
                      <a:gd name="connsiteX16" fmla="*/ 250810 w 1972999"/>
                      <a:gd name="connsiteY16" fmla="*/ 2111731 h 2382360"/>
                      <a:gd name="connsiteX17" fmla="*/ 328718 w 1972999"/>
                      <a:gd name="connsiteY17" fmla="*/ 2111731 h 2382360"/>
                      <a:gd name="connsiteX18" fmla="*/ 447632 w 1972999"/>
                      <a:gd name="connsiteY18" fmla="*/ 2111731 h 2382360"/>
                      <a:gd name="connsiteX19" fmla="*/ 1558853 w 1972999"/>
                      <a:gd name="connsiteY19" fmla="*/ 2115831 h 2382360"/>
                      <a:gd name="connsiteX20" fmla="*/ 1558853 w 1972999"/>
                      <a:gd name="connsiteY20" fmla="*/ 2115831 h 2382360"/>
                      <a:gd name="connsiteX21" fmla="*/ 1562954 w 1972999"/>
                      <a:gd name="connsiteY21" fmla="*/ 2251146 h 2382360"/>
                      <a:gd name="connsiteX22" fmla="*/ 1562954 w 1972999"/>
                      <a:gd name="connsiteY22" fmla="*/ 2365959 h 2382360"/>
                      <a:gd name="connsiteX23" fmla="*/ 1562954 w 1972999"/>
                      <a:gd name="connsiteY23" fmla="*/ 2382360 h 2382360"/>
                      <a:gd name="connsiteX24" fmla="*/ 1562954 w 1972999"/>
                      <a:gd name="connsiteY24" fmla="*/ 2382360 h 2382360"/>
                      <a:gd name="connsiteX25" fmla="*/ 1948396 w 1972999"/>
                      <a:gd name="connsiteY25" fmla="*/ 2382360 h 2382360"/>
                      <a:gd name="connsiteX26" fmla="*/ 1972999 w 1972999"/>
                      <a:gd name="connsiteY26" fmla="*/ 2382360 h 2382360"/>
                      <a:gd name="connsiteX27" fmla="*/ 1972999 w 1972999"/>
                      <a:gd name="connsiteY27" fmla="*/ 2382360 h 2382360"/>
                      <a:gd name="connsiteX28" fmla="*/ 1972999 w 1972999"/>
                      <a:gd name="connsiteY28" fmla="*/ 53306 h 2382360"/>
                      <a:gd name="connsiteX29" fmla="*/ 1972999 w 1972999"/>
                      <a:gd name="connsiteY29" fmla="*/ 0 h 2382360"/>
                      <a:gd name="connsiteX30" fmla="*/ 1972999 w 1972999"/>
                      <a:gd name="connsiteY30" fmla="*/ 0 h 2382360"/>
                      <a:gd name="connsiteX31" fmla="*/ 1579356 w 1972999"/>
                      <a:gd name="connsiteY31" fmla="*/ 0 h 2382360"/>
                      <a:gd name="connsiteX32" fmla="*/ 1558853 w 1972999"/>
                      <a:gd name="connsiteY32" fmla="*/ 0 h 2382360"/>
                      <a:gd name="connsiteX33" fmla="*/ 1558853 w 1972999"/>
                      <a:gd name="connsiteY33" fmla="*/ 0 h 2382360"/>
                      <a:gd name="connsiteX34" fmla="*/ 1562954 w 1972999"/>
                      <a:gd name="connsiteY34" fmla="*/ 828290 h 2382360"/>
                      <a:gd name="connsiteX35" fmla="*/ 1562954 w 1972999"/>
                      <a:gd name="connsiteY35" fmla="*/ 869295 h 2382360"/>
                      <a:gd name="connsiteX36" fmla="*/ 1521949 w 1972999"/>
                      <a:gd name="connsiteY36" fmla="*/ 869295 h 2382360"/>
                      <a:gd name="connsiteX37" fmla="*/ 972489 w 1972999"/>
                      <a:gd name="connsiteY37" fmla="*/ 873395 h 2382360"/>
                      <a:gd name="connsiteX38" fmla="*/ 943786 w 1972999"/>
                      <a:gd name="connsiteY38" fmla="*/ 873395 h 2382360"/>
                      <a:gd name="connsiteX39" fmla="*/ 943786 w 1972999"/>
                      <a:gd name="connsiteY39" fmla="*/ 873395 h 2382360"/>
                      <a:gd name="connsiteX40" fmla="*/ 943786 w 1972999"/>
                      <a:gd name="connsiteY40" fmla="*/ 1160427 h 2382360"/>
                      <a:gd name="connsiteX41" fmla="*/ 943786 w 1972999"/>
                      <a:gd name="connsiteY41" fmla="*/ 1160427 h 2382360"/>
                      <a:gd name="connsiteX42" fmla="*/ 943786 w 1972999"/>
                      <a:gd name="connsiteY42" fmla="*/ 1172728 h 2382360"/>
                      <a:gd name="connsiteX43" fmla="*/ 943786 w 1972999"/>
                      <a:gd name="connsiteY43" fmla="*/ 1172728 h 2382360"/>
                      <a:gd name="connsiteX44" fmla="*/ 1538351 w 1972999"/>
                      <a:gd name="connsiteY44" fmla="*/ 1176828 h 2382360"/>
                      <a:gd name="connsiteX45" fmla="*/ 1558853 w 1972999"/>
                      <a:gd name="connsiteY45" fmla="*/ 1176828 h 2382360"/>
                      <a:gd name="connsiteX46" fmla="*/ 1558853 w 1972999"/>
                      <a:gd name="connsiteY46" fmla="*/ 1176828 h 2382360"/>
                      <a:gd name="connsiteX47" fmla="*/ 1562954 w 1972999"/>
                      <a:gd name="connsiteY47" fmla="*/ 1775494 h 2382360"/>
                      <a:gd name="connsiteX48" fmla="*/ 1562954 w 1972999"/>
                      <a:gd name="connsiteY48" fmla="*/ 1800097 h 2382360"/>
                      <a:gd name="connsiteX49" fmla="*/ 1562954 w 1972999"/>
                      <a:gd name="connsiteY49" fmla="*/ 1800097 h 2382360"/>
                      <a:gd name="connsiteX50" fmla="*/ 443531 w 1972999"/>
                      <a:gd name="connsiteY50" fmla="*/ 1800097 h 2382360"/>
                      <a:gd name="connsiteX51" fmla="*/ 414828 w 1972999"/>
                      <a:gd name="connsiteY51" fmla="*/ 1800097 h 2382360"/>
                      <a:gd name="connsiteX52" fmla="*/ 414828 w 1972999"/>
                      <a:gd name="connsiteY52" fmla="*/ 1800097 h 2382360"/>
                      <a:gd name="connsiteX53" fmla="*/ 414828 w 1972999"/>
                      <a:gd name="connsiteY53" fmla="*/ 426446 h 2382360"/>
                      <a:gd name="connsiteX54" fmla="*/ 414828 w 1972999"/>
                      <a:gd name="connsiteY54" fmla="*/ 352638 h 2382360"/>
                      <a:gd name="connsiteX55" fmla="*/ 414828 w 1972999"/>
                      <a:gd name="connsiteY55" fmla="*/ 352638 h 2382360"/>
                      <a:gd name="connsiteX56" fmla="*/ 898681 w 1972999"/>
                      <a:gd name="connsiteY56" fmla="*/ 352638 h 2382360"/>
                      <a:gd name="connsiteX57" fmla="*/ 1300525 w 1972999"/>
                      <a:gd name="connsiteY57" fmla="*/ 352638 h 2382360"/>
                      <a:gd name="connsiteX0" fmla="*/ 1300525 w 1972999"/>
                      <a:gd name="connsiteY0" fmla="*/ 352638 h 2382360"/>
                      <a:gd name="connsiteX1" fmla="*/ 1304625 w 1972999"/>
                      <a:gd name="connsiteY1" fmla="*/ 90210 h 2382360"/>
                      <a:gd name="connsiteX2" fmla="*/ 1304625 w 1972999"/>
                      <a:gd name="connsiteY2" fmla="*/ 45105 h 2382360"/>
                      <a:gd name="connsiteX3" fmla="*/ 1304625 w 1972999"/>
                      <a:gd name="connsiteY3" fmla="*/ 45105 h 2382360"/>
                      <a:gd name="connsiteX4" fmla="*/ 300016 w 1972999"/>
                      <a:gd name="connsiteY4" fmla="*/ 45105 h 2382360"/>
                      <a:gd name="connsiteX5" fmla="*/ 683 w 1972999"/>
                      <a:gd name="connsiteY5" fmla="*/ 45105 h 2382360"/>
                      <a:gd name="connsiteX6" fmla="*/ 683 w 1972999"/>
                      <a:gd name="connsiteY6" fmla="*/ 45105 h 2382360"/>
                      <a:gd name="connsiteX7" fmla="*/ 4783 w 1972999"/>
                      <a:gd name="connsiteY7" fmla="*/ 385442 h 2382360"/>
                      <a:gd name="connsiteX8" fmla="*/ 4783 w 1972999"/>
                      <a:gd name="connsiteY8" fmla="*/ 1103020 h 2382360"/>
                      <a:gd name="connsiteX9" fmla="*/ 4782 w 1972999"/>
                      <a:gd name="connsiteY9" fmla="*/ 1422855 h 2382360"/>
                      <a:gd name="connsiteX10" fmla="*/ 683 w 1972999"/>
                      <a:gd name="connsiteY10" fmla="*/ 1590974 h 2382360"/>
                      <a:gd name="connsiteX11" fmla="*/ 8883 w 1972999"/>
                      <a:gd name="connsiteY11" fmla="*/ 1701686 h 2382360"/>
                      <a:gd name="connsiteX12" fmla="*/ 8885 w 1972999"/>
                      <a:gd name="connsiteY12" fmla="*/ 1804197 h 2382360"/>
                      <a:gd name="connsiteX13" fmla="*/ 37587 w 1972999"/>
                      <a:gd name="connsiteY13" fmla="*/ 1882106 h 2382360"/>
                      <a:gd name="connsiteX14" fmla="*/ 58089 w 1972999"/>
                      <a:gd name="connsiteY14" fmla="*/ 1939512 h 2382360"/>
                      <a:gd name="connsiteX15" fmla="*/ 152398 w 1972999"/>
                      <a:gd name="connsiteY15" fmla="*/ 2033822 h 2382360"/>
                      <a:gd name="connsiteX16" fmla="*/ 250810 w 1972999"/>
                      <a:gd name="connsiteY16" fmla="*/ 2111731 h 2382360"/>
                      <a:gd name="connsiteX17" fmla="*/ 328718 w 1972999"/>
                      <a:gd name="connsiteY17" fmla="*/ 2111731 h 2382360"/>
                      <a:gd name="connsiteX18" fmla="*/ 447632 w 1972999"/>
                      <a:gd name="connsiteY18" fmla="*/ 2111731 h 2382360"/>
                      <a:gd name="connsiteX19" fmla="*/ 1558853 w 1972999"/>
                      <a:gd name="connsiteY19" fmla="*/ 2115831 h 2382360"/>
                      <a:gd name="connsiteX20" fmla="*/ 1558853 w 1972999"/>
                      <a:gd name="connsiteY20" fmla="*/ 2115831 h 2382360"/>
                      <a:gd name="connsiteX21" fmla="*/ 1562954 w 1972999"/>
                      <a:gd name="connsiteY21" fmla="*/ 2251146 h 2382360"/>
                      <a:gd name="connsiteX22" fmla="*/ 1562954 w 1972999"/>
                      <a:gd name="connsiteY22" fmla="*/ 2365959 h 2382360"/>
                      <a:gd name="connsiteX23" fmla="*/ 1562954 w 1972999"/>
                      <a:gd name="connsiteY23" fmla="*/ 2382360 h 2382360"/>
                      <a:gd name="connsiteX24" fmla="*/ 1562954 w 1972999"/>
                      <a:gd name="connsiteY24" fmla="*/ 2382360 h 2382360"/>
                      <a:gd name="connsiteX25" fmla="*/ 1948396 w 1972999"/>
                      <a:gd name="connsiteY25" fmla="*/ 2382360 h 2382360"/>
                      <a:gd name="connsiteX26" fmla="*/ 1972999 w 1972999"/>
                      <a:gd name="connsiteY26" fmla="*/ 2382360 h 2382360"/>
                      <a:gd name="connsiteX27" fmla="*/ 1972999 w 1972999"/>
                      <a:gd name="connsiteY27" fmla="*/ 2382360 h 2382360"/>
                      <a:gd name="connsiteX28" fmla="*/ 1972999 w 1972999"/>
                      <a:gd name="connsiteY28" fmla="*/ 53306 h 2382360"/>
                      <a:gd name="connsiteX29" fmla="*/ 1972999 w 1972999"/>
                      <a:gd name="connsiteY29" fmla="*/ 0 h 2382360"/>
                      <a:gd name="connsiteX30" fmla="*/ 1972999 w 1972999"/>
                      <a:gd name="connsiteY30" fmla="*/ 0 h 2382360"/>
                      <a:gd name="connsiteX31" fmla="*/ 1579356 w 1972999"/>
                      <a:gd name="connsiteY31" fmla="*/ 0 h 2382360"/>
                      <a:gd name="connsiteX32" fmla="*/ 1558853 w 1972999"/>
                      <a:gd name="connsiteY32" fmla="*/ 0 h 2382360"/>
                      <a:gd name="connsiteX33" fmla="*/ 1558853 w 1972999"/>
                      <a:gd name="connsiteY33" fmla="*/ 0 h 2382360"/>
                      <a:gd name="connsiteX34" fmla="*/ 1562954 w 1972999"/>
                      <a:gd name="connsiteY34" fmla="*/ 828290 h 2382360"/>
                      <a:gd name="connsiteX35" fmla="*/ 1562954 w 1972999"/>
                      <a:gd name="connsiteY35" fmla="*/ 869295 h 2382360"/>
                      <a:gd name="connsiteX36" fmla="*/ 1521949 w 1972999"/>
                      <a:gd name="connsiteY36" fmla="*/ 869295 h 2382360"/>
                      <a:gd name="connsiteX37" fmla="*/ 972489 w 1972999"/>
                      <a:gd name="connsiteY37" fmla="*/ 873395 h 2382360"/>
                      <a:gd name="connsiteX38" fmla="*/ 943786 w 1972999"/>
                      <a:gd name="connsiteY38" fmla="*/ 873395 h 2382360"/>
                      <a:gd name="connsiteX39" fmla="*/ 943786 w 1972999"/>
                      <a:gd name="connsiteY39" fmla="*/ 873395 h 2382360"/>
                      <a:gd name="connsiteX40" fmla="*/ 943786 w 1972999"/>
                      <a:gd name="connsiteY40" fmla="*/ 1160427 h 2382360"/>
                      <a:gd name="connsiteX41" fmla="*/ 943786 w 1972999"/>
                      <a:gd name="connsiteY41" fmla="*/ 1160427 h 2382360"/>
                      <a:gd name="connsiteX42" fmla="*/ 943786 w 1972999"/>
                      <a:gd name="connsiteY42" fmla="*/ 1172728 h 2382360"/>
                      <a:gd name="connsiteX43" fmla="*/ 943786 w 1972999"/>
                      <a:gd name="connsiteY43" fmla="*/ 1172728 h 2382360"/>
                      <a:gd name="connsiteX44" fmla="*/ 1538351 w 1972999"/>
                      <a:gd name="connsiteY44" fmla="*/ 1176828 h 2382360"/>
                      <a:gd name="connsiteX45" fmla="*/ 1558853 w 1972999"/>
                      <a:gd name="connsiteY45" fmla="*/ 1176828 h 2382360"/>
                      <a:gd name="connsiteX46" fmla="*/ 1558853 w 1972999"/>
                      <a:gd name="connsiteY46" fmla="*/ 1176828 h 2382360"/>
                      <a:gd name="connsiteX47" fmla="*/ 1562954 w 1972999"/>
                      <a:gd name="connsiteY47" fmla="*/ 1775494 h 2382360"/>
                      <a:gd name="connsiteX48" fmla="*/ 1562954 w 1972999"/>
                      <a:gd name="connsiteY48" fmla="*/ 1800097 h 2382360"/>
                      <a:gd name="connsiteX49" fmla="*/ 1562954 w 1972999"/>
                      <a:gd name="connsiteY49" fmla="*/ 1800097 h 2382360"/>
                      <a:gd name="connsiteX50" fmla="*/ 443531 w 1972999"/>
                      <a:gd name="connsiteY50" fmla="*/ 1800097 h 2382360"/>
                      <a:gd name="connsiteX51" fmla="*/ 414828 w 1972999"/>
                      <a:gd name="connsiteY51" fmla="*/ 1800097 h 2382360"/>
                      <a:gd name="connsiteX52" fmla="*/ 414828 w 1972999"/>
                      <a:gd name="connsiteY52" fmla="*/ 1800097 h 2382360"/>
                      <a:gd name="connsiteX53" fmla="*/ 414828 w 1972999"/>
                      <a:gd name="connsiteY53" fmla="*/ 426446 h 2382360"/>
                      <a:gd name="connsiteX54" fmla="*/ 414828 w 1972999"/>
                      <a:gd name="connsiteY54" fmla="*/ 352638 h 2382360"/>
                      <a:gd name="connsiteX55" fmla="*/ 414828 w 1972999"/>
                      <a:gd name="connsiteY55" fmla="*/ 352638 h 2382360"/>
                      <a:gd name="connsiteX56" fmla="*/ 898681 w 1972999"/>
                      <a:gd name="connsiteY56" fmla="*/ 352638 h 2382360"/>
                      <a:gd name="connsiteX57" fmla="*/ 1300525 w 1972999"/>
                      <a:gd name="connsiteY57" fmla="*/ 352638 h 2382360"/>
                      <a:gd name="connsiteX0" fmla="*/ 1300525 w 1972999"/>
                      <a:gd name="connsiteY0" fmla="*/ 352638 h 2382360"/>
                      <a:gd name="connsiteX1" fmla="*/ 1304625 w 1972999"/>
                      <a:gd name="connsiteY1" fmla="*/ 90210 h 2382360"/>
                      <a:gd name="connsiteX2" fmla="*/ 1304625 w 1972999"/>
                      <a:gd name="connsiteY2" fmla="*/ 45105 h 2382360"/>
                      <a:gd name="connsiteX3" fmla="*/ 1304625 w 1972999"/>
                      <a:gd name="connsiteY3" fmla="*/ 45105 h 2382360"/>
                      <a:gd name="connsiteX4" fmla="*/ 300016 w 1972999"/>
                      <a:gd name="connsiteY4" fmla="*/ 45105 h 2382360"/>
                      <a:gd name="connsiteX5" fmla="*/ 683 w 1972999"/>
                      <a:gd name="connsiteY5" fmla="*/ 45105 h 2382360"/>
                      <a:gd name="connsiteX6" fmla="*/ 683 w 1972999"/>
                      <a:gd name="connsiteY6" fmla="*/ 45105 h 2382360"/>
                      <a:gd name="connsiteX7" fmla="*/ 4783 w 1972999"/>
                      <a:gd name="connsiteY7" fmla="*/ 385442 h 2382360"/>
                      <a:gd name="connsiteX8" fmla="*/ 4783 w 1972999"/>
                      <a:gd name="connsiteY8" fmla="*/ 1103020 h 2382360"/>
                      <a:gd name="connsiteX9" fmla="*/ 4782 w 1972999"/>
                      <a:gd name="connsiteY9" fmla="*/ 1422855 h 2382360"/>
                      <a:gd name="connsiteX10" fmla="*/ 683 w 1972999"/>
                      <a:gd name="connsiteY10" fmla="*/ 1590974 h 2382360"/>
                      <a:gd name="connsiteX11" fmla="*/ 8883 w 1972999"/>
                      <a:gd name="connsiteY11" fmla="*/ 1701686 h 2382360"/>
                      <a:gd name="connsiteX12" fmla="*/ 8885 w 1972999"/>
                      <a:gd name="connsiteY12" fmla="*/ 1804197 h 2382360"/>
                      <a:gd name="connsiteX13" fmla="*/ 17085 w 1972999"/>
                      <a:gd name="connsiteY13" fmla="*/ 1910809 h 2382360"/>
                      <a:gd name="connsiteX14" fmla="*/ 58089 w 1972999"/>
                      <a:gd name="connsiteY14" fmla="*/ 1939512 h 2382360"/>
                      <a:gd name="connsiteX15" fmla="*/ 152398 w 1972999"/>
                      <a:gd name="connsiteY15" fmla="*/ 2033822 h 2382360"/>
                      <a:gd name="connsiteX16" fmla="*/ 250810 w 1972999"/>
                      <a:gd name="connsiteY16" fmla="*/ 2111731 h 2382360"/>
                      <a:gd name="connsiteX17" fmla="*/ 328718 w 1972999"/>
                      <a:gd name="connsiteY17" fmla="*/ 2111731 h 2382360"/>
                      <a:gd name="connsiteX18" fmla="*/ 447632 w 1972999"/>
                      <a:gd name="connsiteY18" fmla="*/ 2111731 h 2382360"/>
                      <a:gd name="connsiteX19" fmla="*/ 1558853 w 1972999"/>
                      <a:gd name="connsiteY19" fmla="*/ 2115831 h 2382360"/>
                      <a:gd name="connsiteX20" fmla="*/ 1558853 w 1972999"/>
                      <a:gd name="connsiteY20" fmla="*/ 2115831 h 2382360"/>
                      <a:gd name="connsiteX21" fmla="*/ 1562954 w 1972999"/>
                      <a:gd name="connsiteY21" fmla="*/ 2251146 h 2382360"/>
                      <a:gd name="connsiteX22" fmla="*/ 1562954 w 1972999"/>
                      <a:gd name="connsiteY22" fmla="*/ 2365959 h 2382360"/>
                      <a:gd name="connsiteX23" fmla="*/ 1562954 w 1972999"/>
                      <a:gd name="connsiteY23" fmla="*/ 2382360 h 2382360"/>
                      <a:gd name="connsiteX24" fmla="*/ 1562954 w 1972999"/>
                      <a:gd name="connsiteY24" fmla="*/ 2382360 h 2382360"/>
                      <a:gd name="connsiteX25" fmla="*/ 1948396 w 1972999"/>
                      <a:gd name="connsiteY25" fmla="*/ 2382360 h 2382360"/>
                      <a:gd name="connsiteX26" fmla="*/ 1972999 w 1972999"/>
                      <a:gd name="connsiteY26" fmla="*/ 2382360 h 2382360"/>
                      <a:gd name="connsiteX27" fmla="*/ 1972999 w 1972999"/>
                      <a:gd name="connsiteY27" fmla="*/ 2382360 h 2382360"/>
                      <a:gd name="connsiteX28" fmla="*/ 1972999 w 1972999"/>
                      <a:gd name="connsiteY28" fmla="*/ 53306 h 2382360"/>
                      <a:gd name="connsiteX29" fmla="*/ 1972999 w 1972999"/>
                      <a:gd name="connsiteY29" fmla="*/ 0 h 2382360"/>
                      <a:gd name="connsiteX30" fmla="*/ 1972999 w 1972999"/>
                      <a:gd name="connsiteY30" fmla="*/ 0 h 2382360"/>
                      <a:gd name="connsiteX31" fmla="*/ 1579356 w 1972999"/>
                      <a:gd name="connsiteY31" fmla="*/ 0 h 2382360"/>
                      <a:gd name="connsiteX32" fmla="*/ 1558853 w 1972999"/>
                      <a:gd name="connsiteY32" fmla="*/ 0 h 2382360"/>
                      <a:gd name="connsiteX33" fmla="*/ 1558853 w 1972999"/>
                      <a:gd name="connsiteY33" fmla="*/ 0 h 2382360"/>
                      <a:gd name="connsiteX34" fmla="*/ 1562954 w 1972999"/>
                      <a:gd name="connsiteY34" fmla="*/ 828290 h 2382360"/>
                      <a:gd name="connsiteX35" fmla="*/ 1562954 w 1972999"/>
                      <a:gd name="connsiteY35" fmla="*/ 869295 h 2382360"/>
                      <a:gd name="connsiteX36" fmla="*/ 1521949 w 1972999"/>
                      <a:gd name="connsiteY36" fmla="*/ 869295 h 2382360"/>
                      <a:gd name="connsiteX37" fmla="*/ 972489 w 1972999"/>
                      <a:gd name="connsiteY37" fmla="*/ 873395 h 2382360"/>
                      <a:gd name="connsiteX38" fmla="*/ 943786 w 1972999"/>
                      <a:gd name="connsiteY38" fmla="*/ 873395 h 2382360"/>
                      <a:gd name="connsiteX39" fmla="*/ 943786 w 1972999"/>
                      <a:gd name="connsiteY39" fmla="*/ 873395 h 2382360"/>
                      <a:gd name="connsiteX40" fmla="*/ 943786 w 1972999"/>
                      <a:gd name="connsiteY40" fmla="*/ 1160427 h 2382360"/>
                      <a:gd name="connsiteX41" fmla="*/ 943786 w 1972999"/>
                      <a:gd name="connsiteY41" fmla="*/ 1160427 h 2382360"/>
                      <a:gd name="connsiteX42" fmla="*/ 943786 w 1972999"/>
                      <a:gd name="connsiteY42" fmla="*/ 1172728 h 2382360"/>
                      <a:gd name="connsiteX43" fmla="*/ 943786 w 1972999"/>
                      <a:gd name="connsiteY43" fmla="*/ 1172728 h 2382360"/>
                      <a:gd name="connsiteX44" fmla="*/ 1538351 w 1972999"/>
                      <a:gd name="connsiteY44" fmla="*/ 1176828 h 2382360"/>
                      <a:gd name="connsiteX45" fmla="*/ 1558853 w 1972999"/>
                      <a:gd name="connsiteY45" fmla="*/ 1176828 h 2382360"/>
                      <a:gd name="connsiteX46" fmla="*/ 1558853 w 1972999"/>
                      <a:gd name="connsiteY46" fmla="*/ 1176828 h 2382360"/>
                      <a:gd name="connsiteX47" fmla="*/ 1562954 w 1972999"/>
                      <a:gd name="connsiteY47" fmla="*/ 1775494 h 2382360"/>
                      <a:gd name="connsiteX48" fmla="*/ 1562954 w 1972999"/>
                      <a:gd name="connsiteY48" fmla="*/ 1800097 h 2382360"/>
                      <a:gd name="connsiteX49" fmla="*/ 1562954 w 1972999"/>
                      <a:gd name="connsiteY49" fmla="*/ 1800097 h 2382360"/>
                      <a:gd name="connsiteX50" fmla="*/ 443531 w 1972999"/>
                      <a:gd name="connsiteY50" fmla="*/ 1800097 h 2382360"/>
                      <a:gd name="connsiteX51" fmla="*/ 414828 w 1972999"/>
                      <a:gd name="connsiteY51" fmla="*/ 1800097 h 2382360"/>
                      <a:gd name="connsiteX52" fmla="*/ 414828 w 1972999"/>
                      <a:gd name="connsiteY52" fmla="*/ 1800097 h 2382360"/>
                      <a:gd name="connsiteX53" fmla="*/ 414828 w 1972999"/>
                      <a:gd name="connsiteY53" fmla="*/ 426446 h 2382360"/>
                      <a:gd name="connsiteX54" fmla="*/ 414828 w 1972999"/>
                      <a:gd name="connsiteY54" fmla="*/ 352638 h 2382360"/>
                      <a:gd name="connsiteX55" fmla="*/ 414828 w 1972999"/>
                      <a:gd name="connsiteY55" fmla="*/ 352638 h 2382360"/>
                      <a:gd name="connsiteX56" fmla="*/ 898681 w 1972999"/>
                      <a:gd name="connsiteY56" fmla="*/ 352638 h 2382360"/>
                      <a:gd name="connsiteX57" fmla="*/ 1300525 w 1972999"/>
                      <a:gd name="connsiteY57" fmla="*/ 352638 h 2382360"/>
                      <a:gd name="connsiteX0" fmla="*/ 1300525 w 1972999"/>
                      <a:gd name="connsiteY0" fmla="*/ 352638 h 2382360"/>
                      <a:gd name="connsiteX1" fmla="*/ 1304625 w 1972999"/>
                      <a:gd name="connsiteY1" fmla="*/ 90210 h 2382360"/>
                      <a:gd name="connsiteX2" fmla="*/ 1304625 w 1972999"/>
                      <a:gd name="connsiteY2" fmla="*/ 45105 h 2382360"/>
                      <a:gd name="connsiteX3" fmla="*/ 1304625 w 1972999"/>
                      <a:gd name="connsiteY3" fmla="*/ 45105 h 2382360"/>
                      <a:gd name="connsiteX4" fmla="*/ 300016 w 1972999"/>
                      <a:gd name="connsiteY4" fmla="*/ 45105 h 2382360"/>
                      <a:gd name="connsiteX5" fmla="*/ 683 w 1972999"/>
                      <a:gd name="connsiteY5" fmla="*/ 45105 h 2382360"/>
                      <a:gd name="connsiteX6" fmla="*/ 683 w 1972999"/>
                      <a:gd name="connsiteY6" fmla="*/ 45105 h 2382360"/>
                      <a:gd name="connsiteX7" fmla="*/ 4783 w 1972999"/>
                      <a:gd name="connsiteY7" fmla="*/ 385442 h 2382360"/>
                      <a:gd name="connsiteX8" fmla="*/ 4783 w 1972999"/>
                      <a:gd name="connsiteY8" fmla="*/ 1103020 h 2382360"/>
                      <a:gd name="connsiteX9" fmla="*/ 4782 w 1972999"/>
                      <a:gd name="connsiteY9" fmla="*/ 1422855 h 2382360"/>
                      <a:gd name="connsiteX10" fmla="*/ 683 w 1972999"/>
                      <a:gd name="connsiteY10" fmla="*/ 1590974 h 2382360"/>
                      <a:gd name="connsiteX11" fmla="*/ 8883 w 1972999"/>
                      <a:gd name="connsiteY11" fmla="*/ 1701686 h 2382360"/>
                      <a:gd name="connsiteX12" fmla="*/ 8885 w 1972999"/>
                      <a:gd name="connsiteY12" fmla="*/ 1804197 h 2382360"/>
                      <a:gd name="connsiteX13" fmla="*/ 17085 w 1972999"/>
                      <a:gd name="connsiteY13" fmla="*/ 1910809 h 2382360"/>
                      <a:gd name="connsiteX14" fmla="*/ 66290 w 1972999"/>
                      <a:gd name="connsiteY14" fmla="*/ 1996919 h 2382360"/>
                      <a:gd name="connsiteX15" fmla="*/ 152398 w 1972999"/>
                      <a:gd name="connsiteY15" fmla="*/ 2033822 h 2382360"/>
                      <a:gd name="connsiteX16" fmla="*/ 250810 w 1972999"/>
                      <a:gd name="connsiteY16" fmla="*/ 2111731 h 2382360"/>
                      <a:gd name="connsiteX17" fmla="*/ 328718 w 1972999"/>
                      <a:gd name="connsiteY17" fmla="*/ 2111731 h 2382360"/>
                      <a:gd name="connsiteX18" fmla="*/ 447632 w 1972999"/>
                      <a:gd name="connsiteY18" fmla="*/ 2111731 h 2382360"/>
                      <a:gd name="connsiteX19" fmla="*/ 1558853 w 1972999"/>
                      <a:gd name="connsiteY19" fmla="*/ 2115831 h 2382360"/>
                      <a:gd name="connsiteX20" fmla="*/ 1558853 w 1972999"/>
                      <a:gd name="connsiteY20" fmla="*/ 2115831 h 2382360"/>
                      <a:gd name="connsiteX21" fmla="*/ 1562954 w 1972999"/>
                      <a:gd name="connsiteY21" fmla="*/ 2251146 h 2382360"/>
                      <a:gd name="connsiteX22" fmla="*/ 1562954 w 1972999"/>
                      <a:gd name="connsiteY22" fmla="*/ 2365959 h 2382360"/>
                      <a:gd name="connsiteX23" fmla="*/ 1562954 w 1972999"/>
                      <a:gd name="connsiteY23" fmla="*/ 2382360 h 2382360"/>
                      <a:gd name="connsiteX24" fmla="*/ 1562954 w 1972999"/>
                      <a:gd name="connsiteY24" fmla="*/ 2382360 h 2382360"/>
                      <a:gd name="connsiteX25" fmla="*/ 1948396 w 1972999"/>
                      <a:gd name="connsiteY25" fmla="*/ 2382360 h 2382360"/>
                      <a:gd name="connsiteX26" fmla="*/ 1972999 w 1972999"/>
                      <a:gd name="connsiteY26" fmla="*/ 2382360 h 2382360"/>
                      <a:gd name="connsiteX27" fmla="*/ 1972999 w 1972999"/>
                      <a:gd name="connsiteY27" fmla="*/ 2382360 h 2382360"/>
                      <a:gd name="connsiteX28" fmla="*/ 1972999 w 1972999"/>
                      <a:gd name="connsiteY28" fmla="*/ 53306 h 2382360"/>
                      <a:gd name="connsiteX29" fmla="*/ 1972999 w 1972999"/>
                      <a:gd name="connsiteY29" fmla="*/ 0 h 2382360"/>
                      <a:gd name="connsiteX30" fmla="*/ 1972999 w 1972999"/>
                      <a:gd name="connsiteY30" fmla="*/ 0 h 2382360"/>
                      <a:gd name="connsiteX31" fmla="*/ 1579356 w 1972999"/>
                      <a:gd name="connsiteY31" fmla="*/ 0 h 2382360"/>
                      <a:gd name="connsiteX32" fmla="*/ 1558853 w 1972999"/>
                      <a:gd name="connsiteY32" fmla="*/ 0 h 2382360"/>
                      <a:gd name="connsiteX33" fmla="*/ 1558853 w 1972999"/>
                      <a:gd name="connsiteY33" fmla="*/ 0 h 2382360"/>
                      <a:gd name="connsiteX34" fmla="*/ 1562954 w 1972999"/>
                      <a:gd name="connsiteY34" fmla="*/ 828290 h 2382360"/>
                      <a:gd name="connsiteX35" fmla="*/ 1562954 w 1972999"/>
                      <a:gd name="connsiteY35" fmla="*/ 869295 h 2382360"/>
                      <a:gd name="connsiteX36" fmla="*/ 1521949 w 1972999"/>
                      <a:gd name="connsiteY36" fmla="*/ 869295 h 2382360"/>
                      <a:gd name="connsiteX37" fmla="*/ 972489 w 1972999"/>
                      <a:gd name="connsiteY37" fmla="*/ 873395 h 2382360"/>
                      <a:gd name="connsiteX38" fmla="*/ 943786 w 1972999"/>
                      <a:gd name="connsiteY38" fmla="*/ 873395 h 2382360"/>
                      <a:gd name="connsiteX39" fmla="*/ 943786 w 1972999"/>
                      <a:gd name="connsiteY39" fmla="*/ 873395 h 2382360"/>
                      <a:gd name="connsiteX40" fmla="*/ 943786 w 1972999"/>
                      <a:gd name="connsiteY40" fmla="*/ 1160427 h 2382360"/>
                      <a:gd name="connsiteX41" fmla="*/ 943786 w 1972999"/>
                      <a:gd name="connsiteY41" fmla="*/ 1160427 h 2382360"/>
                      <a:gd name="connsiteX42" fmla="*/ 943786 w 1972999"/>
                      <a:gd name="connsiteY42" fmla="*/ 1172728 h 2382360"/>
                      <a:gd name="connsiteX43" fmla="*/ 943786 w 1972999"/>
                      <a:gd name="connsiteY43" fmla="*/ 1172728 h 2382360"/>
                      <a:gd name="connsiteX44" fmla="*/ 1538351 w 1972999"/>
                      <a:gd name="connsiteY44" fmla="*/ 1176828 h 2382360"/>
                      <a:gd name="connsiteX45" fmla="*/ 1558853 w 1972999"/>
                      <a:gd name="connsiteY45" fmla="*/ 1176828 h 2382360"/>
                      <a:gd name="connsiteX46" fmla="*/ 1558853 w 1972999"/>
                      <a:gd name="connsiteY46" fmla="*/ 1176828 h 2382360"/>
                      <a:gd name="connsiteX47" fmla="*/ 1562954 w 1972999"/>
                      <a:gd name="connsiteY47" fmla="*/ 1775494 h 2382360"/>
                      <a:gd name="connsiteX48" fmla="*/ 1562954 w 1972999"/>
                      <a:gd name="connsiteY48" fmla="*/ 1800097 h 2382360"/>
                      <a:gd name="connsiteX49" fmla="*/ 1562954 w 1972999"/>
                      <a:gd name="connsiteY49" fmla="*/ 1800097 h 2382360"/>
                      <a:gd name="connsiteX50" fmla="*/ 443531 w 1972999"/>
                      <a:gd name="connsiteY50" fmla="*/ 1800097 h 2382360"/>
                      <a:gd name="connsiteX51" fmla="*/ 414828 w 1972999"/>
                      <a:gd name="connsiteY51" fmla="*/ 1800097 h 2382360"/>
                      <a:gd name="connsiteX52" fmla="*/ 414828 w 1972999"/>
                      <a:gd name="connsiteY52" fmla="*/ 1800097 h 2382360"/>
                      <a:gd name="connsiteX53" fmla="*/ 414828 w 1972999"/>
                      <a:gd name="connsiteY53" fmla="*/ 426446 h 2382360"/>
                      <a:gd name="connsiteX54" fmla="*/ 414828 w 1972999"/>
                      <a:gd name="connsiteY54" fmla="*/ 352638 h 2382360"/>
                      <a:gd name="connsiteX55" fmla="*/ 414828 w 1972999"/>
                      <a:gd name="connsiteY55" fmla="*/ 352638 h 2382360"/>
                      <a:gd name="connsiteX56" fmla="*/ 898681 w 1972999"/>
                      <a:gd name="connsiteY56" fmla="*/ 352638 h 2382360"/>
                      <a:gd name="connsiteX57" fmla="*/ 1300525 w 1972999"/>
                      <a:gd name="connsiteY57" fmla="*/ 352638 h 2382360"/>
                      <a:gd name="connsiteX0" fmla="*/ 1300525 w 1972999"/>
                      <a:gd name="connsiteY0" fmla="*/ 352638 h 2382360"/>
                      <a:gd name="connsiteX1" fmla="*/ 1304625 w 1972999"/>
                      <a:gd name="connsiteY1" fmla="*/ 90210 h 2382360"/>
                      <a:gd name="connsiteX2" fmla="*/ 1304625 w 1972999"/>
                      <a:gd name="connsiteY2" fmla="*/ 45105 h 2382360"/>
                      <a:gd name="connsiteX3" fmla="*/ 1304625 w 1972999"/>
                      <a:gd name="connsiteY3" fmla="*/ 45105 h 2382360"/>
                      <a:gd name="connsiteX4" fmla="*/ 300016 w 1972999"/>
                      <a:gd name="connsiteY4" fmla="*/ 45105 h 2382360"/>
                      <a:gd name="connsiteX5" fmla="*/ 683 w 1972999"/>
                      <a:gd name="connsiteY5" fmla="*/ 45105 h 2382360"/>
                      <a:gd name="connsiteX6" fmla="*/ 683 w 1972999"/>
                      <a:gd name="connsiteY6" fmla="*/ 45105 h 2382360"/>
                      <a:gd name="connsiteX7" fmla="*/ 4783 w 1972999"/>
                      <a:gd name="connsiteY7" fmla="*/ 385442 h 2382360"/>
                      <a:gd name="connsiteX8" fmla="*/ 4783 w 1972999"/>
                      <a:gd name="connsiteY8" fmla="*/ 1103020 h 2382360"/>
                      <a:gd name="connsiteX9" fmla="*/ 4782 w 1972999"/>
                      <a:gd name="connsiteY9" fmla="*/ 1422855 h 2382360"/>
                      <a:gd name="connsiteX10" fmla="*/ 683 w 1972999"/>
                      <a:gd name="connsiteY10" fmla="*/ 1590974 h 2382360"/>
                      <a:gd name="connsiteX11" fmla="*/ 8883 w 1972999"/>
                      <a:gd name="connsiteY11" fmla="*/ 1701686 h 2382360"/>
                      <a:gd name="connsiteX12" fmla="*/ 8885 w 1972999"/>
                      <a:gd name="connsiteY12" fmla="*/ 1804197 h 2382360"/>
                      <a:gd name="connsiteX13" fmla="*/ 17085 w 1972999"/>
                      <a:gd name="connsiteY13" fmla="*/ 1910809 h 2382360"/>
                      <a:gd name="connsiteX14" fmla="*/ 66290 w 1972999"/>
                      <a:gd name="connsiteY14" fmla="*/ 1996919 h 2382360"/>
                      <a:gd name="connsiteX15" fmla="*/ 152398 w 1972999"/>
                      <a:gd name="connsiteY15" fmla="*/ 2078927 h 2382360"/>
                      <a:gd name="connsiteX16" fmla="*/ 250810 w 1972999"/>
                      <a:gd name="connsiteY16" fmla="*/ 2111731 h 2382360"/>
                      <a:gd name="connsiteX17" fmla="*/ 328718 w 1972999"/>
                      <a:gd name="connsiteY17" fmla="*/ 2111731 h 2382360"/>
                      <a:gd name="connsiteX18" fmla="*/ 447632 w 1972999"/>
                      <a:gd name="connsiteY18" fmla="*/ 2111731 h 2382360"/>
                      <a:gd name="connsiteX19" fmla="*/ 1558853 w 1972999"/>
                      <a:gd name="connsiteY19" fmla="*/ 2115831 h 2382360"/>
                      <a:gd name="connsiteX20" fmla="*/ 1558853 w 1972999"/>
                      <a:gd name="connsiteY20" fmla="*/ 2115831 h 2382360"/>
                      <a:gd name="connsiteX21" fmla="*/ 1562954 w 1972999"/>
                      <a:gd name="connsiteY21" fmla="*/ 2251146 h 2382360"/>
                      <a:gd name="connsiteX22" fmla="*/ 1562954 w 1972999"/>
                      <a:gd name="connsiteY22" fmla="*/ 2365959 h 2382360"/>
                      <a:gd name="connsiteX23" fmla="*/ 1562954 w 1972999"/>
                      <a:gd name="connsiteY23" fmla="*/ 2382360 h 2382360"/>
                      <a:gd name="connsiteX24" fmla="*/ 1562954 w 1972999"/>
                      <a:gd name="connsiteY24" fmla="*/ 2382360 h 2382360"/>
                      <a:gd name="connsiteX25" fmla="*/ 1948396 w 1972999"/>
                      <a:gd name="connsiteY25" fmla="*/ 2382360 h 2382360"/>
                      <a:gd name="connsiteX26" fmla="*/ 1972999 w 1972999"/>
                      <a:gd name="connsiteY26" fmla="*/ 2382360 h 2382360"/>
                      <a:gd name="connsiteX27" fmla="*/ 1972999 w 1972999"/>
                      <a:gd name="connsiteY27" fmla="*/ 2382360 h 2382360"/>
                      <a:gd name="connsiteX28" fmla="*/ 1972999 w 1972999"/>
                      <a:gd name="connsiteY28" fmla="*/ 53306 h 2382360"/>
                      <a:gd name="connsiteX29" fmla="*/ 1972999 w 1972999"/>
                      <a:gd name="connsiteY29" fmla="*/ 0 h 2382360"/>
                      <a:gd name="connsiteX30" fmla="*/ 1972999 w 1972999"/>
                      <a:gd name="connsiteY30" fmla="*/ 0 h 2382360"/>
                      <a:gd name="connsiteX31" fmla="*/ 1579356 w 1972999"/>
                      <a:gd name="connsiteY31" fmla="*/ 0 h 2382360"/>
                      <a:gd name="connsiteX32" fmla="*/ 1558853 w 1972999"/>
                      <a:gd name="connsiteY32" fmla="*/ 0 h 2382360"/>
                      <a:gd name="connsiteX33" fmla="*/ 1558853 w 1972999"/>
                      <a:gd name="connsiteY33" fmla="*/ 0 h 2382360"/>
                      <a:gd name="connsiteX34" fmla="*/ 1562954 w 1972999"/>
                      <a:gd name="connsiteY34" fmla="*/ 828290 h 2382360"/>
                      <a:gd name="connsiteX35" fmla="*/ 1562954 w 1972999"/>
                      <a:gd name="connsiteY35" fmla="*/ 869295 h 2382360"/>
                      <a:gd name="connsiteX36" fmla="*/ 1521949 w 1972999"/>
                      <a:gd name="connsiteY36" fmla="*/ 869295 h 2382360"/>
                      <a:gd name="connsiteX37" fmla="*/ 972489 w 1972999"/>
                      <a:gd name="connsiteY37" fmla="*/ 873395 h 2382360"/>
                      <a:gd name="connsiteX38" fmla="*/ 943786 w 1972999"/>
                      <a:gd name="connsiteY38" fmla="*/ 873395 h 2382360"/>
                      <a:gd name="connsiteX39" fmla="*/ 943786 w 1972999"/>
                      <a:gd name="connsiteY39" fmla="*/ 873395 h 2382360"/>
                      <a:gd name="connsiteX40" fmla="*/ 943786 w 1972999"/>
                      <a:gd name="connsiteY40" fmla="*/ 1160427 h 2382360"/>
                      <a:gd name="connsiteX41" fmla="*/ 943786 w 1972999"/>
                      <a:gd name="connsiteY41" fmla="*/ 1160427 h 2382360"/>
                      <a:gd name="connsiteX42" fmla="*/ 943786 w 1972999"/>
                      <a:gd name="connsiteY42" fmla="*/ 1172728 h 2382360"/>
                      <a:gd name="connsiteX43" fmla="*/ 943786 w 1972999"/>
                      <a:gd name="connsiteY43" fmla="*/ 1172728 h 2382360"/>
                      <a:gd name="connsiteX44" fmla="*/ 1538351 w 1972999"/>
                      <a:gd name="connsiteY44" fmla="*/ 1176828 h 2382360"/>
                      <a:gd name="connsiteX45" fmla="*/ 1558853 w 1972999"/>
                      <a:gd name="connsiteY45" fmla="*/ 1176828 h 2382360"/>
                      <a:gd name="connsiteX46" fmla="*/ 1558853 w 1972999"/>
                      <a:gd name="connsiteY46" fmla="*/ 1176828 h 2382360"/>
                      <a:gd name="connsiteX47" fmla="*/ 1562954 w 1972999"/>
                      <a:gd name="connsiteY47" fmla="*/ 1775494 h 2382360"/>
                      <a:gd name="connsiteX48" fmla="*/ 1562954 w 1972999"/>
                      <a:gd name="connsiteY48" fmla="*/ 1800097 h 2382360"/>
                      <a:gd name="connsiteX49" fmla="*/ 1562954 w 1972999"/>
                      <a:gd name="connsiteY49" fmla="*/ 1800097 h 2382360"/>
                      <a:gd name="connsiteX50" fmla="*/ 443531 w 1972999"/>
                      <a:gd name="connsiteY50" fmla="*/ 1800097 h 2382360"/>
                      <a:gd name="connsiteX51" fmla="*/ 414828 w 1972999"/>
                      <a:gd name="connsiteY51" fmla="*/ 1800097 h 2382360"/>
                      <a:gd name="connsiteX52" fmla="*/ 414828 w 1972999"/>
                      <a:gd name="connsiteY52" fmla="*/ 1800097 h 2382360"/>
                      <a:gd name="connsiteX53" fmla="*/ 414828 w 1972999"/>
                      <a:gd name="connsiteY53" fmla="*/ 426446 h 2382360"/>
                      <a:gd name="connsiteX54" fmla="*/ 414828 w 1972999"/>
                      <a:gd name="connsiteY54" fmla="*/ 352638 h 2382360"/>
                      <a:gd name="connsiteX55" fmla="*/ 414828 w 1972999"/>
                      <a:gd name="connsiteY55" fmla="*/ 352638 h 2382360"/>
                      <a:gd name="connsiteX56" fmla="*/ 898681 w 1972999"/>
                      <a:gd name="connsiteY56" fmla="*/ 352638 h 2382360"/>
                      <a:gd name="connsiteX57" fmla="*/ 1300525 w 1972999"/>
                      <a:gd name="connsiteY57" fmla="*/ 352638 h 2382360"/>
                      <a:gd name="connsiteX0" fmla="*/ 1299842 w 1972316"/>
                      <a:gd name="connsiteY0" fmla="*/ 352638 h 2382360"/>
                      <a:gd name="connsiteX1" fmla="*/ 1303942 w 1972316"/>
                      <a:gd name="connsiteY1" fmla="*/ 90210 h 2382360"/>
                      <a:gd name="connsiteX2" fmla="*/ 1303942 w 1972316"/>
                      <a:gd name="connsiteY2" fmla="*/ 45105 h 2382360"/>
                      <a:gd name="connsiteX3" fmla="*/ 1303942 w 1972316"/>
                      <a:gd name="connsiteY3" fmla="*/ 45105 h 2382360"/>
                      <a:gd name="connsiteX4" fmla="*/ 299333 w 1972316"/>
                      <a:gd name="connsiteY4" fmla="*/ 45105 h 2382360"/>
                      <a:gd name="connsiteX5" fmla="*/ 0 w 1972316"/>
                      <a:gd name="connsiteY5" fmla="*/ 45105 h 2382360"/>
                      <a:gd name="connsiteX6" fmla="*/ 0 w 1972316"/>
                      <a:gd name="connsiteY6" fmla="*/ 45105 h 2382360"/>
                      <a:gd name="connsiteX7" fmla="*/ 4100 w 1972316"/>
                      <a:gd name="connsiteY7" fmla="*/ 385442 h 2382360"/>
                      <a:gd name="connsiteX8" fmla="*/ 4100 w 1972316"/>
                      <a:gd name="connsiteY8" fmla="*/ 1103020 h 2382360"/>
                      <a:gd name="connsiteX9" fmla="*/ 4099 w 1972316"/>
                      <a:gd name="connsiteY9" fmla="*/ 1422855 h 2382360"/>
                      <a:gd name="connsiteX10" fmla="*/ 8200 w 1972316"/>
                      <a:gd name="connsiteY10" fmla="*/ 1496663 h 2382360"/>
                      <a:gd name="connsiteX11" fmla="*/ 0 w 1972316"/>
                      <a:gd name="connsiteY11" fmla="*/ 1590974 h 2382360"/>
                      <a:gd name="connsiteX12" fmla="*/ 8200 w 1972316"/>
                      <a:gd name="connsiteY12" fmla="*/ 1701686 h 2382360"/>
                      <a:gd name="connsiteX13" fmla="*/ 8202 w 1972316"/>
                      <a:gd name="connsiteY13" fmla="*/ 1804197 h 2382360"/>
                      <a:gd name="connsiteX14" fmla="*/ 16402 w 1972316"/>
                      <a:gd name="connsiteY14" fmla="*/ 1910809 h 2382360"/>
                      <a:gd name="connsiteX15" fmla="*/ 65607 w 1972316"/>
                      <a:gd name="connsiteY15" fmla="*/ 1996919 h 2382360"/>
                      <a:gd name="connsiteX16" fmla="*/ 151715 w 1972316"/>
                      <a:gd name="connsiteY16" fmla="*/ 2078927 h 2382360"/>
                      <a:gd name="connsiteX17" fmla="*/ 250127 w 1972316"/>
                      <a:gd name="connsiteY17" fmla="*/ 2111731 h 2382360"/>
                      <a:gd name="connsiteX18" fmla="*/ 328035 w 1972316"/>
                      <a:gd name="connsiteY18" fmla="*/ 2111731 h 2382360"/>
                      <a:gd name="connsiteX19" fmla="*/ 446949 w 1972316"/>
                      <a:gd name="connsiteY19" fmla="*/ 2111731 h 2382360"/>
                      <a:gd name="connsiteX20" fmla="*/ 1558170 w 1972316"/>
                      <a:gd name="connsiteY20" fmla="*/ 2115831 h 2382360"/>
                      <a:gd name="connsiteX21" fmla="*/ 1558170 w 1972316"/>
                      <a:gd name="connsiteY21" fmla="*/ 2115831 h 2382360"/>
                      <a:gd name="connsiteX22" fmla="*/ 1562271 w 1972316"/>
                      <a:gd name="connsiteY22" fmla="*/ 2251146 h 2382360"/>
                      <a:gd name="connsiteX23" fmla="*/ 1562271 w 1972316"/>
                      <a:gd name="connsiteY23" fmla="*/ 2365959 h 2382360"/>
                      <a:gd name="connsiteX24" fmla="*/ 1562271 w 1972316"/>
                      <a:gd name="connsiteY24" fmla="*/ 2382360 h 2382360"/>
                      <a:gd name="connsiteX25" fmla="*/ 1562271 w 1972316"/>
                      <a:gd name="connsiteY25" fmla="*/ 2382360 h 2382360"/>
                      <a:gd name="connsiteX26" fmla="*/ 1947713 w 1972316"/>
                      <a:gd name="connsiteY26" fmla="*/ 2382360 h 2382360"/>
                      <a:gd name="connsiteX27" fmla="*/ 1972316 w 1972316"/>
                      <a:gd name="connsiteY27" fmla="*/ 2382360 h 2382360"/>
                      <a:gd name="connsiteX28" fmla="*/ 1972316 w 1972316"/>
                      <a:gd name="connsiteY28" fmla="*/ 2382360 h 2382360"/>
                      <a:gd name="connsiteX29" fmla="*/ 1972316 w 1972316"/>
                      <a:gd name="connsiteY29" fmla="*/ 53306 h 2382360"/>
                      <a:gd name="connsiteX30" fmla="*/ 1972316 w 1972316"/>
                      <a:gd name="connsiteY30" fmla="*/ 0 h 2382360"/>
                      <a:gd name="connsiteX31" fmla="*/ 1972316 w 1972316"/>
                      <a:gd name="connsiteY31" fmla="*/ 0 h 2382360"/>
                      <a:gd name="connsiteX32" fmla="*/ 1578673 w 1972316"/>
                      <a:gd name="connsiteY32" fmla="*/ 0 h 2382360"/>
                      <a:gd name="connsiteX33" fmla="*/ 1558170 w 1972316"/>
                      <a:gd name="connsiteY33" fmla="*/ 0 h 2382360"/>
                      <a:gd name="connsiteX34" fmla="*/ 1558170 w 1972316"/>
                      <a:gd name="connsiteY34" fmla="*/ 0 h 2382360"/>
                      <a:gd name="connsiteX35" fmla="*/ 1562271 w 1972316"/>
                      <a:gd name="connsiteY35" fmla="*/ 828290 h 2382360"/>
                      <a:gd name="connsiteX36" fmla="*/ 1562271 w 1972316"/>
                      <a:gd name="connsiteY36" fmla="*/ 869295 h 2382360"/>
                      <a:gd name="connsiteX37" fmla="*/ 1521266 w 1972316"/>
                      <a:gd name="connsiteY37" fmla="*/ 869295 h 2382360"/>
                      <a:gd name="connsiteX38" fmla="*/ 971806 w 1972316"/>
                      <a:gd name="connsiteY38" fmla="*/ 873395 h 2382360"/>
                      <a:gd name="connsiteX39" fmla="*/ 943103 w 1972316"/>
                      <a:gd name="connsiteY39" fmla="*/ 873395 h 2382360"/>
                      <a:gd name="connsiteX40" fmla="*/ 943103 w 1972316"/>
                      <a:gd name="connsiteY40" fmla="*/ 873395 h 2382360"/>
                      <a:gd name="connsiteX41" fmla="*/ 943103 w 1972316"/>
                      <a:gd name="connsiteY41" fmla="*/ 1160427 h 2382360"/>
                      <a:gd name="connsiteX42" fmla="*/ 943103 w 1972316"/>
                      <a:gd name="connsiteY42" fmla="*/ 1160427 h 2382360"/>
                      <a:gd name="connsiteX43" fmla="*/ 943103 w 1972316"/>
                      <a:gd name="connsiteY43" fmla="*/ 1172728 h 2382360"/>
                      <a:gd name="connsiteX44" fmla="*/ 943103 w 1972316"/>
                      <a:gd name="connsiteY44" fmla="*/ 1172728 h 2382360"/>
                      <a:gd name="connsiteX45" fmla="*/ 1537668 w 1972316"/>
                      <a:gd name="connsiteY45" fmla="*/ 1176828 h 2382360"/>
                      <a:gd name="connsiteX46" fmla="*/ 1558170 w 1972316"/>
                      <a:gd name="connsiteY46" fmla="*/ 1176828 h 2382360"/>
                      <a:gd name="connsiteX47" fmla="*/ 1558170 w 1972316"/>
                      <a:gd name="connsiteY47" fmla="*/ 1176828 h 2382360"/>
                      <a:gd name="connsiteX48" fmla="*/ 1562271 w 1972316"/>
                      <a:gd name="connsiteY48" fmla="*/ 1775494 h 2382360"/>
                      <a:gd name="connsiteX49" fmla="*/ 1562271 w 1972316"/>
                      <a:gd name="connsiteY49" fmla="*/ 1800097 h 2382360"/>
                      <a:gd name="connsiteX50" fmla="*/ 1562271 w 1972316"/>
                      <a:gd name="connsiteY50" fmla="*/ 1800097 h 2382360"/>
                      <a:gd name="connsiteX51" fmla="*/ 442848 w 1972316"/>
                      <a:gd name="connsiteY51" fmla="*/ 1800097 h 2382360"/>
                      <a:gd name="connsiteX52" fmla="*/ 414145 w 1972316"/>
                      <a:gd name="connsiteY52" fmla="*/ 1800097 h 2382360"/>
                      <a:gd name="connsiteX53" fmla="*/ 414145 w 1972316"/>
                      <a:gd name="connsiteY53" fmla="*/ 1800097 h 2382360"/>
                      <a:gd name="connsiteX54" fmla="*/ 414145 w 1972316"/>
                      <a:gd name="connsiteY54" fmla="*/ 426446 h 2382360"/>
                      <a:gd name="connsiteX55" fmla="*/ 414145 w 1972316"/>
                      <a:gd name="connsiteY55" fmla="*/ 352638 h 2382360"/>
                      <a:gd name="connsiteX56" fmla="*/ 414145 w 1972316"/>
                      <a:gd name="connsiteY56" fmla="*/ 352638 h 2382360"/>
                      <a:gd name="connsiteX57" fmla="*/ 897998 w 1972316"/>
                      <a:gd name="connsiteY57" fmla="*/ 352638 h 2382360"/>
                      <a:gd name="connsiteX58" fmla="*/ 1299842 w 1972316"/>
                      <a:gd name="connsiteY58" fmla="*/ 352638 h 2382360"/>
                      <a:gd name="connsiteX0" fmla="*/ 1301209 w 1973683"/>
                      <a:gd name="connsiteY0" fmla="*/ 352638 h 2382360"/>
                      <a:gd name="connsiteX1" fmla="*/ 1305309 w 1973683"/>
                      <a:gd name="connsiteY1" fmla="*/ 90210 h 2382360"/>
                      <a:gd name="connsiteX2" fmla="*/ 1305309 w 1973683"/>
                      <a:gd name="connsiteY2" fmla="*/ 45105 h 2382360"/>
                      <a:gd name="connsiteX3" fmla="*/ 1305309 w 1973683"/>
                      <a:gd name="connsiteY3" fmla="*/ 45105 h 2382360"/>
                      <a:gd name="connsiteX4" fmla="*/ 300700 w 1973683"/>
                      <a:gd name="connsiteY4" fmla="*/ 45105 h 2382360"/>
                      <a:gd name="connsiteX5" fmla="*/ 1367 w 1973683"/>
                      <a:gd name="connsiteY5" fmla="*/ 45105 h 2382360"/>
                      <a:gd name="connsiteX6" fmla="*/ 1367 w 1973683"/>
                      <a:gd name="connsiteY6" fmla="*/ 45105 h 2382360"/>
                      <a:gd name="connsiteX7" fmla="*/ 5467 w 1973683"/>
                      <a:gd name="connsiteY7" fmla="*/ 385442 h 2382360"/>
                      <a:gd name="connsiteX8" fmla="*/ 5467 w 1973683"/>
                      <a:gd name="connsiteY8" fmla="*/ 1103020 h 2382360"/>
                      <a:gd name="connsiteX9" fmla="*/ 5466 w 1973683"/>
                      <a:gd name="connsiteY9" fmla="*/ 1422855 h 2382360"/>
                      <a:gd name="connsiteX10" fmla="*/ 1366 w 1973683"/>
                      <a:gd name="connsiteY10" fmla="*/ 1496663 h 2382360"/>
                      <a:gd name="connsiteX11" fmla="*/ 1367 w 1973683"/>
                      <a:gd name="connsiteY11" fmla="*/ 1590974 h 2382360"/>
                      <a:gd name="connsiteX12" fmla="*/ 9567 w 1973683"/>
                      <a:gd name="connsiteY12" fmla="*/ 1701686 h 2382360"/>
                      <a:gd name="connsiteX13" fmla="*/ 9569 w 1973683"/>
                      <a:gd name="connsiteY13" fmla="*/ 1804197 h 2382360"/>
                      <a:gd name="connsiteX14" fmla="*/ 17769 w 1973683"/>
                      <a:gd name="connsiteY14" fmla="*/ 1910809 h 2382360"/>
                      <a:gd name="connsiteX15" fmla="*/ 66974 w 1973683"/>
                      <a:gd name="connsiteY15" fmla="*/ 1996919 h 2382360"/>
                      <a:gd name="connsiteX16" fmla="*/ 153082 w 1973683"/>
                      <a:gd name="connsiteY16" fmla="*/ 2078927 h 2382360"/>
                      <a:gd name="connsiteX17" fmla="*/ 251494 w 1973683"/>
                      <a:gd name="connsiteY17" fmla="*/ 2111731 h 2382360"/>
                      <a:gd name="connsiteX18" fmla="*/ 329402 w 1973683"/>
                      <a:gd name="connsiteY18" fmla="*/ 2111731 h 2382360"/>
                      <a:gd name="connsiteX19" fmla="*/ 448316 w 1973683"/>
                      <a:gd name="connsiteY19" fmla="*/ 2111731 h 2382360"/>
                      <a:gd name="connsiteX20" fmla="*/ 1559537 w 1973683"/>
                      <a:gd name="connsiteY20" fmla="*/ 2115831 h 2382360"/>
                      <a:gd name="connsiteX21" fmla="*/ 1559537 w 1973683"/>
                      <a:gd name="connsiteY21" fmla="*/ 2115831 h 2382360"/>
                      <a:gd name="connsiteX22" fmla="*/ 1563638 w 1973683"/>
                      <a:gd name="connsiteY22" fmla="*/ 2251146 h 2382360"/>
                      <a:gd name="connsiteX23" fmla="*/ 1563638 w 1973683"/>
                      <a:gd name="connsiteY23" fmla="*/ 2365959 h 2382360"/>
                      <a:gd name="connsiteX24" fmla="*/ 1563638 w 1973683"/>
                      <a:gd name="connsiteY24" fmla="*/ 2382360 h 2382360"/>
                      <a:gd name="connsiteX25" fmla="*/ 1563638 w 1973683"/>
                      <a:gd name="connsiteY25" fmla="*/ 2382360 h 2382360"/>
                      <a:gd name="connsiteX26" fmla="*/ 1949080 w 1973683"/>
                      <a:gd name="connsiteY26" fmla="*/ 2382360 h 2382360"/>
                      <a:gd name="connsiteX27" fmla="*/ 1973683 w 1973683"/>
                      <a:gd name="connsiteY27" fmla="*/ 2382360 h 2382360"/>
                      <a:gd name="connsiteX28" fmla="*/ 1973683 w 1973683"/>
                      <a:gd name="connsiteY28" fmla="*/ 2382360 h 2382360"/>
                      <a:gd name="connsiteX29" fmla="*/ 1973683 w 1973683"/>
                      <a:gd name="connsiteY29" fmla="*/ 53306 h 2382360"/>
                      <a:gd name="connsiteX30" fmla="*/ 1973683 w 1973683"/>
                      <a:gd name="connsiteY30" fmla="*/ 0 h 2382360"/>
                      <a:gd name="connsiteX31" fmla="*/ 1973683 w 1973683"/>
                      <a:gd name="connsiteY31" fmla="*/ 0 h 2382360"/>
                      <a:gd name="connsiteX32" fmla="*/ 1580040 w 1973683"/>
                      <a:gd name="connsiteY32" fmla="*/ 0 h 2382360"/>
                      <a:gd name="connsiteX33" fmla="*/ 1559537 w 1973683"/>
                      <a:gd name="connsiteY33" fmla="*/ 0 h 2382360"/>
                      <a:gd name="connsiteX34" fmla="*/ 1559537 w 1973683"/>
                      <a:gd name="connsiteY34" fmla="*/ 0 h 2382360"/>
                      <a:gd name="connsiteX35" fmla="*/ 1563638 w 1973683"/>
                      <a:gd name="connsiteY35" fmla="*/ 828290 h 2382360"/>
                      <a:gd name="connsiteX36" fmla="*/ 1563638 w 1973683"/>
                      <a:gd name="connsiteY36" fmla="*/ 869295 h 2382360"/>
                      <a:gd name="connsiteX37" fmla="*/ 1522633 w 1973683"/>
                      <a:gd name="connsiteY37" fmla="*/ 869295 h 2382360"/>
                      <a:gd name="connsiteX38" fmla="*/ 973173 w 1973683"/>
                      <a:gd name="connsiteY38" fmla="*/ 873395 h 2382360"/>
                      <a:gd name="connsiteX39" fmla="*/ 944470 w 1973683"/>
                      <a:gd name="connsiteY39" fmla="*/ 873395 h 2382360"/>
                      <a:gd name="connsiteX40" fmla="*/ 944470 w 1973683"/>
                      <a:gd name="connsiteY40" fmla="*/ 873395 h 2382360"/>
                      <a:gd name="connsiteX41" fmla="*/ 944470 w 1973683"/>
                      <a:gd name="connsiteY41" fmla="*/ 1160427 h 2382360"/>
                      <a:gd name="connsiteX42" fmla="*/ 944470 w 1973683"/>
                      <a:gd name="connsiteY42" fmla="*/ 1160427 h 2382360"/>
                      <a:gd name="connsiteX43" fmla="*/ 944470 w 1973683"/>
                      <a:gd name="connsiteY43" fmla="*/ 1172728 h 2382360"/>
                      <a:gd name="connsiteX44" fmla="*/ 944470 w 1973683"/>
                      <a:gd name="connsiteY44" fmla="*/ 1172728 h 2382360"/>
                      <a:gd name="connsiteX45" fmla="*/ 1539035 w 1973683"/>
                      <a:gd name="connsiteY45" fmla="*/ 1176828 h 2382360"/>
                      <a:gd name="connsiteX46" fmla="*/ 1559537 w 1973683"/>
                      <a:gd name="connsiteY46" fmla="*/ 1176828 h 2382360"/>
                      <a:gd name="connsiteX47" fmla="*/ 1559537 w 1973683"/>
                      <a:gd name="connsiteY47" fmla="*/ 1176828 h 2382360"/>
                      <a:gd name="connsiteX48" fmla="*/ 1563638 w 1973683"/>
                      <a:gd name="connsiteY48" fmla="*/ 1775494 h 2382360"/>
                      <a:gd name="connsiteX49" fmla="*/ 1563638 w 1973683"/>
                      <a:gd name="connsiteY49" fmla="*/ 1800097 h 2382360"/>
                      <a:gd name="connsiteX50" fmla="*/ 1563638 w 1973683"/>
                      <a:gd name="connsiteY50" fmla="*/ 1800097 h 2382360"/>
                      <a:gd name="connsiteX51" fmla="*/ 444215 w 1973683"/>
                      <a:gd name="connsiteY51" fmla="*/ 1800097 h 2382360"/>
                      <a:gd name="connsiteX52" fmla="*/ 415512 w 1973683"/>
                      <a:gd name="connsiteY52" fmla="*/ 1800097 h 2382360"/>
                      <a:gd name="connsiteX53" fmla="*/ 415512 w 1973683"/>
                      <a:gd name="connsiteY53" fmla="*/ 1800097 h 2382360"/>
                      <a:gd name="connsiteX54" fmla="*/ 415512 w 1973683"/>
                      <a:gd name="connsiteY54" fmla="*/ 426446 h 2382360"/>
                      <a:gd name="connsiteX55" fmla="*/ 415512 w 1973683"/>
                      <a:gd name="connsiteY55" fmla="*/ 352638 h 2382360"/>
                      <a:gd name="connsiteX56" fmla="*/ 415512 w 1973683"/>
                      <a:gd name="connsiteY56" fmla="*/ 352638 h 2382360"/>
                      <a:gd name="connsiteX57" fmla="*/ 899365 w 1973683"/>
                      <a:gd name="connsiteY57" fmla="*/ 352638 h 2382360"/>
                      <a:gd name="connsiteX58" fmla="*/ 1301209 w 1973683"/>
                      <a:gd name="connsiteY58" fmla="*/ 352638 h 2382360"/>
                      <a:gd name="connsiteX0" fmla="*/ 1301210 w 1973684"/>
                      <a:gd name="connsiteY0" fmla="*/ 352638 h 2382360"/>
                      <a:gd name="connsiteX1" fmla="*/ 1305310 w 1973684"/>
                      <a:gd name="connsiteY1" fmla="*/ 90210 h 2382360"/>
                      <a:gd name="connsiteX2" fmla="*/ 1305310 w 1973684"/>
                      <a:gd name="connsiteY2" fmla="*/ 45105 h 2382360"/>
                      <a:gd name="connsiteX3" fmla="*/ 1305310 w 1973684"/>
                      <a:gd name="connsiteY3" fmla="*/ 45105 h 2382360"/>
                      <a:gd name="connsiteX4" fmla="*/ 300701 w 1973684"/>
                      <a:gd name="connsiteY4" fmla="*/ 45105 h 2382360"/>
                      <a:gd name="connsiteX5" fmla="*/ 1368 w 1973684"/>
                      <a:gd name="connsiteY5" fmla="*/ 45105 h 2382360"/>
                      <a:gd name="connsiteX6" fmla="*/ 1368 w 1973684"/>
                      <a:gd name="connsiteY6" fmla="*/ 45105 h 2382360"/>
                      <a:gd name="connsiteX7" fmla="*/ 5468 w 1973684"/>
                      <a:gd name="connsiteY7" fmla="*/ 385442 h 2382360"/>
                      <a:gd name="connsiteX8" fmla="*/ 5468 w 1973684"/>
                      <a:gd name="connsiteY8" fmla="*/ 1103020 h 2382360"/>
                      <a:gd name="connsiteX9" fmla="*/ 5467 w 1973684"/>
                      <a:gd name="connsiteY9" fmla="*/ 1422855 h 2382360"/>
                      <a:gd name="connsiteX10" fmla="*/ 1367 w 1973684"/>
                      <a:gd name="connsiteY10" fmla="*/ 1496663 h 2382360"/>
                      <a:gd name="connsiteX11" fmla="*/ 1368 w 1973684"/>
                      <a:gd name="connsiteY11" fmla="*/ 1590974 h 2382360"/>
                      <a:gd name="connsiteX12" fmla="*/ 1367 w 1973684"/>
                      <a:gd name="connsiteY12" fmla="*/ 1713987 h 2382360"/>
                      <a:gd name="connsiteX13" fmla="*/ 9570 w 1973684"/>
                      <a:gd name="connsiteY13" fmla="*/ 1804197 h 2382360"/>
                      <a:gd name="connsiteX14" fmla="*/ 17770 w 1973684"/>
                      <a:gd name="connsiteY14" fmla="*/ 1910809 h 2382360"/>
                      <a:gd name="connsiteX15" fmla="*/ 66975 w 1973684"/>
                      <a:gd name="connsiteY15" fmla="*/ 1996919 h 2382360"/>
                      <a:gd name="connsiteX16" fmla="*/ 153083 w 1973684"/>
                      <a:gd name="connsiteY16" fmla="*/ 2078927 h 2382360"/>
                      <a:gd name="connsiteX17" fmla="*/ 251495 w 1973684"/>
                      <a:gd name="connsiteY17" fmla="*/ 2111731 h 2382360"/>
                      <a:gd name="connsiteX18" fmla="*/ 329403 w 1973684"/>
                      <a:gd name="connsiteY18" fmla="*/ 2111731 h 2382360"/>
                      <a:gd name="connsiteX19" fmla="*/ 448317 w 1973684"/>
                      <a:gd name="connsiteY19" fmla="*/ 2111731 h 2382360"/>
                      <a:gd name="connsiteX20" fmla="*/ 1559538 w 1973684"/>
                      <a:gd name="connsiteY20" fmla="*/ 2115831 h 2382360"/>
                      <a:gd name="connsiteX21" fmla="*/ 1559538 w 1973684"/>
                      <a:gd name="connsiteY21" fmla="*/ 2115831 h 2382360"/>
                      <a:gd name="connsiteX22" fmla="*/ 1563639 w 1973684"/>
                      <a:gd name="connsiteY22" fmla="*/ 2251146 h 2382360"/>
                      <a:gd name="connsiteX23" fmla="*/ 1563639 w 1973684"/>
                      <a:gd name="connsiteY23" fmla="*/ 2365959 h 2382360"/>
                      <a:gd name="connsiteX24" fmla="*/ 1563639 w 1973684"/>
                      <a:gd name="connsiteY24" fmla="*/ 2382360 h 2382360"/>
                      <a:gd name="connsiteX25" fmla="*/ 1563639 w 1973684"/>
                      <a:gd name="connsiteY25" fmla="*/ 2382360 h 2382360"/>
                      <a:gd name="connsiteX26" fmla="*/ 1949081 w 1973684"/>
                      <a:gd name="connsiteY26" fmla="*/ 2382360 h 2382360"/>
                      <a:gd name="connsiteX27" fmla="*/ 1973684 w 1973684"/>
                      <a:gd name="connsiteY27" fmla="*/ 2382360 h 2382360"/>
                      <a:gd name="connsiteX28" fmla="*/ 1973684 w 1973684"/>
                      <a:gd name="connsiteY28" fmla="*/ 2382360 h 2382360"/>
                      <a:gd name="connsiteX29" fmla="*/ 1973684 w 1973684"/>
                      <a:gd name="connsiteY29" fmla="*/ 53306 h 2382360"/>
                      <a:gd name="connsiteX30" fmla="*/ 1973684 w 1973684"/>
                      <a:gd name="connsiteY30" fmla="*/ 0 h 2382360"/>
                      <a:gd name="connsiteX31" fmla="*/ 1973684 w 1973684"/>
                      <a:gd name="connsiteY31" fmla="*/ 0 h 2382360"/>
                      <a:gd name="connsiteX32" fmla="*/ 1580041 w 1973684"/>
                      <a:gd name="connsiteY32" fmla="*/ 0 h 2382360"/>
                      <a:gd name="connsiteX33" fmla="*/ 1559538 w 1973684"/>
                      <a:gd name="connsiteY33" fmla="*/ 0 h 2382360"/>
                      <a:gd name="connsiteX34" fmla="*/ 1559538 w 1973684"/>
                      <a:gd name="connsiteY34" fmla="*/ 0 h 2382360"/>
                      <a:gd name="connsiteX35" fmla="*/ 1563639 w 1973684"/>
                      <a:gd name="connsiteY35" fmla="*/ 828290 h 2382360"/>
                      <a:gd name="connsiteX36" fmla="*/ 1563639 w 1973684"/>
                      <a:gd name="connsiteY36" fmla="*/ 869295 h 2382360"/>
                      <a:gd name="connsiteX37" fmla="*/ 1522634 w 1973684"/>
                      <a:gd name="connsiteY37" fmla="*/ 869295 h 2382360"/>
                      <a:gd name="connsiteX38" fmla="*/ 973174 w 1973684"/>
                      <a:gd name="connsiteY38" fmla="*/ 873395 h 2382360"/>
                      <a:gd name="connsiteX39" fmla="*/ 944471 w 1973684"/>
                      <a:gd name="connsiteY39" fmla="*/ 873395 h 2382360"/>
                      <a:gd name="connsiteX40" fmla="*/ 944471 w 1973684"/>
                      <a:gd name="connsiteY40" fmla="*/ 873395 h 2382360"/>
                      <a:gd name="connsiteX41" fmla="*/ 944471 w 1973684"/>
                      <a:gd name="connsiteY41" fmla="*/ 1160427 h 2382360"/>
                      <a:gd name="connsiteX42" fmla="*/ 944471 w 1973684"/>
                      <a:gd name="connsiteY42" fmla="*/ 1160427 h 2382360"/>
                      <a:gd name="connsiteX43" fmla="*/ 944471 w 1973684"/>
                      <a:gd name="connsiteY43" fmla="*/ 1172728 h 2382360"/>
                      <a:gd name="connsiteX44" fmla="*/ 944471 w 1973684"/>
                      <a:gd name="connsiteY44" fmla="*/ 1172728 h 2382360"/>
                      <a:gd name="connsiteX45" fmla="*/ 1539036 w 1973684"/>
                      <a:gd name="connsiteY45" fmla="*/ 1176828 h 2382360"/>
                      <a:gd name="connsiteX46" fmla="*/ 1559538 w 1973684"/>
                      <a:gd name="connsiteY46" fmla="*/ 1176828 h 2382360"/>
                      <a:gd name="connsiteX47" fmla="*/ 1559538 w 1973684"/>
                      <a:gd name="connsiteY47" fmla="*/ 1176828 h 2382360"/>
                      <a:gd name="connsiteX48" fmla="*/ 1563639 w 1973684"/>
                      <a:gd name="connsiteY48" fmla="*/ 1775494 h 2382360"/>
                      <a:gd name="connsiteX49" fmla="*/ 1563639 w 1973684"/>
                      <a:gd name="connsiteY49" fmla="*/ 1800097 h 2382360"/>
                      <a:gd name="connsiteX50" fmla="*/ 1563639 w 1973684"/>
                      <a:gd name="connsiteY50" fmla="*/ 1800097 h 2382360"/>
                      <a:gd name="connsiteX51" fmla="*/ 444216 w 1973684"/>
                      <a:gd name="connsiteY51" fmla="*/ 1800097 h 2382360"/>
                      <a:gd name="connsiteX52" fmla="*/ 415513 w 1973684"/>
                      <a:gd name="connsiteY52" fmla="*/ 1800097 h 2382360"/>
                      <a:gd name="connsiteX53" fmla="*/ 415513 w 1973684"/>
                      <a:gd name="connsiteY53" fmla="*/ 1800097 h 2382360"/>
                      <a:gd name="connsiteX54" fmla="*/ 415513 w 1973684"/>
                      <a:gd name="connsiteY54" fmla="*/ 426446 h 2382360"/>
                      <a:gd name="connsiteX55" fmla="*/ 415513 w 1973684"/>
                      <a:gd name="connsiteY55" fmla="*/ 352638 h 2382360"/>
                      <a:gd name="connsiteX56" fmla="*/ 415513 w 1973684"/>
                      <a:gd name="connsiteY56" fmla="*/ 352638 h 2382360"/>
                      <a:gd name="connsiteX57" fmla="*/ 899366 w 1973684"/>
                      <a:gd name="connsiteY57" fmla="*/ 352638 h 2382360"/>
                      <a:gd name="connsiteX58" fmla="*/ 1301210 w 1973684"/>
                      <a:gd name="connsiteY58" fmla="*/ 352638 h 2382360"/>
                      <a:gd name="connsiteX0" fmla="*/ 1300526 w 1973000"/>
                      <a:gd name="connsiteY0" fmla="*/ 352638 h 2382360"/>
                      <a:gd name="connsiteX1" fmla="*/ 1304626 w 1973000"/>
                      <a:gd name="connsiteY1" fmla="*/ 90210 h 2382360"/>
                      <a:gd name="connsiteX2" fmla="*/ 1304626 w 1973000"/>
                      <a:gd name="connsiteY2" fmla="*/ 45105 h 2382360"/>
                      <a:gd name="connsiteX3" fmla="*/ 1304626 w 1973000"/>
                      <a:gd name="connsiteY3" fmla="*/ 45105 h 2382360"/>
                      <a:gd name="connsiteX4" fmla="*/ 300017 w 1973000"/>
                      <a:gd name="connsiteY4" fmla="*/ 45105 h 2382360"/>
                      <a:gd name="connsiteX5" fmla="*/ 684 w 1973000"/>
                      <a:gd name="connsiteY5" fmla="*/ 45105 h 2382360"/>
                      <a:gd name="connsiteX6" fmla="*/ 684 w 1973000"/>
                      <a:gd name="connsiteY6" fmla="*/ 45105 h 2382360"/>
                      <a:gd name="connsiteX7" fmla="*/ 4784 w 1973000"/>
                      <a:gd name="connsiteY7" fmla="*/ 385442 h 2382360"/>
                      <a:gd name="connsiteX8" fmla="*/ 4784 w 1973000"/>
                      <a:gd name="connsiteY8" fmla="*/ 1103020 h 2382360"/>
                      <a:gd name="connsiteX9" fmla="*/ 4783 w 1973000"/>
                      <a:gd name="connsiteY9" fmla="*/ 1422855 h 2382360"/>
                      <a:gd name="connsiteX10" fmla="*/ 683 w 1973000"/>
                      <a:gd name="connsiteY10" fmla="*/ 1496663 h 2382360"/>
                      <a:gd name="connsiteX11" fmla="*/ 684 w 1973000"/>
                      <a:gd name="connsiteY11" fmla="*/ 1590974 h 2382360"/>
                      <a:gd name="connsiteX12" fmla="*/ 683 w 1973000"/>
                      <a:gd name="connsiteY12" fmla="*/ 1713987 h 2382360"/>
                      <a:gd name="connsiteX13" fmla="*/ 4785 w 1973000"/>
                      <a:gd name="connsiteY13" fmla="*/ 1804197 h 2382360"/>
                      <a:gd name="connsiteX14" fmla="*/ 17086 w 1973000"/>
                      <a:gd name="connsiteY14" fmla="*/ 1910809 h 2382360"/>
                      <a:gd name="connsiteX15" fmla="*/ 66291 w 1973000"/>
                      <a:gd name="connsiteY15" fmla="*/ 1996919 h 2382360"/>
                      <a:gd name="connsiteX16" fmla="*/ 152399 w 1973000"/>
                      <a:gd name="connsiteY16" fmla="*/ 2078927 h 2382360"/>
                      <a:gd name="connsiteX17" fmla="*/ 250811 w 1973000"/>
                      <a:gd name="connsiteY17" fmla="*/ 2111731 h 2382360"/>
                      <a:gd name="connsiteX18" fmla="*/ 328719 w 1973000"/>
                      <a:gd name="connsiteY18" fmla="*/ 2111731 h 2382360"/>
                      <a:gd name="connsiteX19" fmla="*/ 447633 w 1973000"/>
                      <a:gd name="connsiteY19" fmla="*/ 2111731 h 2382360"/>
                      <a:gd name="connsiteX20" fmla="*/ 1558854 w 1973000"/>
                      <a:gd name="connsiteY20" fmla="*/ 2115831 h 2382360"/>
                      <a:gd name="connsiteX21" fmla="*/ 1558854 w 1973000"/>
                      <a:gd name="connsiteY21" fmla="*/ 2115831 h 2382360"/>
                      <a:gd name="connsiteX22" fmla="*/ 1562955 w 1973000"/>
                      <a:gd name="connsiteY22" fmla="*/ 2251146 h 2382360"/>
                      <a:gd name="connsiteX23" fmla="*/ 1562955 w 1973000"/>
                      <a:gd name="connsiteY23" fmla="*/ 2365959 h 2382360"/>
                      <a:gd name="connsiteX24" fmla="*/ 1562955 w 1973000"/>
                      <a:gd name="connsiteY24" fmla="*/ 2382360 h 2382360"/>
                      <a:gd name="connsiteX25" fmla="*/ 1562955 w 1973000"/>
                      <a:gd name="connsiteY25" fmla="*/ 2382360 h 2382360"/>
                      <a:gd name="connsiteX26" fmla="*/ 1948397 w 1973000"/>
                      <a:gd name="connsiteY26" fmla="*/ 2382360 h 2382360"/>
                      <a:gd name="connsiteX27" fmla="*/ 1973000 w 1973000"/>
                      <a:gd name="connsiteY27" fmla="*/ 2382360 h 2382360"/>
                      <a:gd name="connsiteX28" fmla="*/ 1973000 w 1973000"/>
                      <a:gd name="connsiteY28" fmla="*/ 2382360 h 2382360"/>
                      <a:gd name="connsiteX29" fmla="*/ 1973000 w 1973000"/>
                      <a:gd name="connsiteY29" fmla="*/ 53306 h 2382360"/>
                      <a:gd name="connsiteX30" fmla="*/ 1973000 w 1973000"/>
                      <a:gd name="connsiteY30" fmla="*/ 0 h 2382360"/>
                      <a:gd name="connsiteX31" fmla="*/ 1973000 w 1973000"/>
                      <a:gd name="connsiteY31" fmla="*/ 0 h 2382360"/>
                      <a:gd name="connsiteX32" fmla="*/ 1579357 w 1973000"/>
                      <a:gd name="connsiteY32" fmla="*/ 0 h 2382360"/>
                      <a:gd name="connsiteX33" fmla="*/ 1558854 w 1973000"/>
                      <a:gd name="connsiteY33" fmla="*/ 0 h 2382360"/>
                      <a:gd name="connsiteX34" fmla="*/ 1558854 w 1973000"/>
                      <a:gd name="connsiteY34" fmla="*/ 0 h 2382360"/>
                      <a:gd name="connsiteX35" fmla="*/ 1562955 w 1973000"/>
                      <a:gd name="connsiteY35" fmla="*/ 828290 h 2382360"/>
                      <a:gd name="connsiteX36" fmla="*/ 1562955 w 1973000"/>
                      <a:gd name="connsiteY36" fmla="*/ 869295 h 2382360"/>
                      <a:gd name="connsiteX37" fmla="*/ 1521950 w 1973000"/>
                      <a:gd name="connsiteY37" fmla="*/ 869295 h 2382360"/>
                      <a:gd name="connsiteX38" fmla="*/ 972490 w 1973000"/>
                      <a:gd name="connsiteY38" fmla="*/ 873395 h 2382360"/>
                      <a:gd name="connsiteX39" fmla="*/ 943787 w 1973000"/>
                      <a:gd name="connsiteY39" fmla="*/ 873395 h 2382360"/>
                      <a:gd name="connsiteX40" fmla="*/ 943787 w 1973000"/>
                      <a:gd name="connsiteY40" fmla="*/ 873395 h 2382360"/>
                      <a:gd name="connsiteX41" fmla="*/ 943787 w 1973000"/>
                      <a:gd name="connsiteY41" fmla="*/ 1160427 h 2382360"/>
                      <a:gd name="connsiteX42" fmla="*/ 943787 w 1973000"/>
                      <a:gd name="connsiteY42" fmla="*/ 1160427 h 2382360"/>
                      <a:gd name="connsiteX43" fmla="*/ 943787 w 1973000"/>
                      <a:gd name="connsiteY43" fmla="*/ 1172728 h 2382360"/>
                      <a:gd name="connsiteX44" fmla="*/ 943787 w 1973000"/>
                      <a:gd name="connsiteY44" fmla="*/ 1172728 h 2382360"/>
                      <a:gd name="connsiteX45" fmla="*/ 1538352 w 1973000"/>
                      <a:gd name="connsiteY45" fmla="*/ 1176828 h 2382360"/>
                      <a:gd name="connsiteX46" fmla="*/ 1558854 w 1973000"/>
                      <a:gd name="connsiteY46" fmla="*/ 1176828 h 2382360"/>
                      <a:gd name="connsiteX47" fmla="*/ 1558854 w 1973000"/>
                      <a:gd name="connsiteY47" fmla="*/ 1176828 h 2382360"/>
                      <a:gd name="connsiteX48" fmla="*/ 1562955 w 1973000"/>
                      <a:gd name="connsiteY48" fmla="*/ 1775494 h 2382360"/>
                      <a:gd name="connsiteX49" fmla="*/ 1562955 w 1973000"/>
                      <a:gd name="connsiteY49" fmla="*/ 1800097 h 2382360"/>
                      <a:gd name="connsiteX50" fmla="*/ 1562955 w 1973000"/>
                      <a:gd name="connsiteY50" fmla="*/ 1800097 h 2382360"/>
                      <a:gd name="connsiteX51" fmla="*/ 443532 w 1973000"/>
                      <a:gd name="connsiteY51" fmla="*/ 1800097 h 2382360"/>
                      <a:gd name="connsiteX52" fmla="*/ 414829 w 1973000"/>
                      <a:gd name="connsiteY52" fmla="*/ 1800097 h 2382360"/>
                      <a:gd name="connsiteX53" fmla="*/ 414829 w 1973000"/>
                      <a:gd name="connsiteY53" fmla="*/ 1800097 h 2382360"/>
                      <a:gd name="connsiteX54" fmla="*/ 414829 w 1973000"/>
                      <a:gd name="connsiteY54" fmla="*/ 426446 h 2382360"/>
                      <a:gd name="connsiteX55" fmla="*/ 414829 w 1973000"/>
                      <a:gd name="connsiteY55" fmla="*/ 352638 h 2382360"/>
                      <a:gd name="connsiteX56" fmla="*/ 414829 w 1973000"/>
                      <a:gd name="connsiteY56" fmla="*/ 352638 h 2382360"/>
                      <a:gd name="connsiteX57" fmla="*/ 898682 w 1973000"/>
                      <a:gd name="connsiteY57" fmla="*/ 352638 h 2382360"/>
                      <a:gd name="connsiteX58" fmla="*/ 1300526 w 1973000"/>
                      <a:gd name="connsiteY58" fmla="*/ 352638 h 23823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</a:cxnLst>
                    <a:rect l="l" t="t" r="r" b="b"/>
                    <a:pathLst>
                      <a:path w="1973000" h="2382360">
                        <a:moveTo>
                          <a:pt x="1300526" y="352638"/>
                        </a:moveTo>
                        <a:cubicBezTo>
                          <a:pt x="1302234" y="247051"/>
                          <a:pt x="1303943" y="141465"/>
                          <a:pt x="1304626" y="90210"/>
                        </a:cubicBezTo>
                        <a:cubicBezTo>
                          <a:pt x="1305309" y="38955"/>
                          <a:pt x="1304626" y="45105"/>
                          <a:pt x="1304626" y="45105"/>
                        </a:cubicBezTo>
                        <a:lnTo>
                          <a:pt x="1304626" y="45105"/>
                        </a:lnTo>
                        <a:lnTo>
                          <a:pt x="300017" y="45105"/>
                        </a:lnTo>
                        <a:lnTo>
                          <a:pt x="684" y="45105"/>
                        </a:lnTo>
                        <a:lnTo>
                          <a:pt x="684" y="45105"/>
                        </a:lnTo>
                        <a:cubicBezTo>
                          <a:pt x="1367" y="101828"/>
                          <a:pt x="4101" y="209123"/>
                          <a:pt x="4784" y="385442"/>
                        </a:cubicBezTo>
                        <a:cubicBezTo>
                          <a:pt x="5467" y="561761"/>
                          <a:pt x="4784" y="930118"/>
                          <a:pt x="4784" y="1103020"/>
                        </a:cubicBezTo>
                        <a:cubicBezTo>
                          <a:pt x="4784" y="1275922"/>
                          <a:pt x="5466" y="1357248"/>
                          <a:pt x="4783" y="1422855"/>
                        </a:cubicBezTo>
                        <a:cubicBezTo>
                          <a:pt x="4100" y="1488462"/>
                          <a:pt x="1366" y="1468643"/>
                          <a:pt x="683" y="1496663"/>
                        </a:cubicBezTo>
                        <a:cubicBezTo>
                          <a:pt x="0" y="1524683"/>
                          <a:pt x="684" y="1554753"/>
                          <a:pt x="684" y="1590974"/>
                        </a:cubicBezTo>
                        <a:cubicBezTo>
                          <a:pt x="684" y="1627195"/>
                          <a:pt x="0" y="1678450"/>
                          <a:pt x="683" y="1713987"/>
                        </a:cubicBezTo>
                        <a:cubicBezTo>
                          <a:pt x="1366" y="1749524"/>
                          <a:pt x="2051" y="1771393"/>
                          <a:pt x="4785" y="1804197"/>
                        </a:cubicBezTo>
                        <a:cubicBezTo>
                          <a:pt x="7519" y="1837001"/>
                          <a:pt x="6835" y="1878689"/>
                          <a:pt x="17086" y="1910809"/>
                        </a:cubicBezTo>
                        <a:cubicBezTo>
                          <a:pt x="27337" y="1942929"/>
                          <a:pt x="43739" y="1968899"/>
                          <a:pt x="66291" y="1996919"/>
                        </a:cubicBezTo>
                        <a:cubicBezTo>
                          <a:pt x="88843" y="2024939"/>
                          <a:pt x="121646" y="2059792"/>
                          <a:pt x="152399" y="2078927"/>
                        </a:cubicBezTo>
                        <a:cubicBezTo>
                          <a:pt x="183152" y="2098062"/>
                          <a:pt x="221424" y="2106264"/>
                          <a:pt x="250811" y="2111731"/>
                        </a:cubicBezTo>
                        <a:cubicBezTo>
                          <a:pt x="280198" y="2117198"/>
                          <a:pt x="295915" y="2111731"/>
                          <a:pt x="328719" y="2111731"/>
                        </a:cubicBezTo>
                        <a:lnTo>
                          <a:pt x="447633" y="2111731"/>
                        </a:lnTo>
                        <a:lnTo>
                          <a:pt x="1558854" y="2115831"/>
                        </a:lnTo>
                        <a:lnTo>
                          <a:pt x="1558854" y="2115831"/>
                        </a:lnTo>
                        <a:cubicBezTo>
                          <a:pt x="1559537" y="2138383"/>
                          <a:pt x="1562272" y="2209458"/>
                          <a:pt x="1562955" y="2251146"/>
                        </a:cubicBezTo>
                        <a:cubicBezTo>
                          <a:pt x="1563638" y="2292834"/>
                          <a:pt x="1562955" y="2365959"/>
                          <a:pt x="1562955" y="2365959"/>
                        </a:cubicBezTo>
                        <a:lnTo>
                          <a:pt x="1562955" y="2382360"/>
                        </a:lnTo>
                        <a:lnTo>
                          <a:pt x="1562955" y="2382360"/>
                        </a:lnTo>
                        <a:lnTo>
                          <a:pt x="1948397" y="2382360"/>
                        </a:lnTo>
                        <a:lnTo>
                          <a:pt x="1973000" y="2382360"/>
                        </a:lnTo>
                        <a:lnTo>
                          <a:pt x="1973000" y="2382360"/>
                        </a:lnTo>
                        <a:lnTo>
                          <a:pt x="1973000" y="53306"/>
                        </a:lnTo>
                        <a:lnTo>
                          <a:pt x="1973000" y="0"/>
                        </a:lnTo>
                        <a:lnTo>
                          <a:pt x="1973000" y="0"/>
                        </a:lnTo>
                        <a:lnTo>
                          <a:pt x="1579357" y="0"/>
                        </a:lnTo>
                        <a:lnTo>
                          <a:pt x="1558854" y="0"/>
                        </a:lnTo>
                        <a:lnTo>
                          <a:pt x="1558854" y="0"/>
                        </a:lnTo>
                        <a:cubicBezTo>
                          <a:pt x="1559538" y="138048"/>
                          <a:pt x="1562272" y="683408"/>
                          <a:pt x="1562955" y="828290"/>
                        </a:cubicBezTo>
                        <a:cubicBezTo>
                          <a:pt x="1563638" y="973172"/>
                          <a:pt x="1569789" y="862461"/>
                          <a:pt x="1562955" y="869295"/>
                        </a:cubicBezTo>
                        <a:cubicBezTo>
                          <a:pt x="1556121" y="876129"/>
                          <a:pt x="1521950" y="869295"/>
                          <a:pt x="1521950" y="869295"/>
                        </a:cubicBezTo>
                        <a:lnTo>
                          <a:pt x="972490" y="873395"/>
                        </a:lnTo>
                        <a:lnTo>
                          <a:pt x="943787" y="873395"/>
                        </a:lnTo>
                        <a:lnTo>
                          <a:pt x="943787" y="873395"/>
                        </a:lnTo>
                        <a:lnTo>
                          <a:pt x="943787" y="1160427"/>
                        </a:lnTo>
                        <a:lnTo>
                          <a:pt x="943787" y="1160427"/>
                        </a:lnTo>
                        <a:lnTo>
                          <a:pt x="943787" y="1172728"/>
                        </a:lnTo>
                        <a:lnTo>
                          <a:pt x="943787" y="1172728"/>
                        </a:lnTo>
                        <a:lnTo>
                          <a:pt x="1538352" y="1176828"/>
                        </a:lnTo>
                        <a:lnTo>
                          <a:pt x="1558854" y="1176828"/>
                        </a:lnTo>
                        <a:lnTo>
                          <a:pt x="1558854" y="1176828"/>
                        </a:lnTo>
                        <a:cubicBezTo>
                          <a:pt x="1559538" y="1276606"/>
                          <a:pt x="1562272" y="1671616"/>
                          <a:pt x="1562955" y="1775494"/>
                        </a:cubicBezTo>
                        <a:cubicBezTo>
                          <a:pt x="1563638" y="1879372"/>
                          <a:pt x="1562955" y="1800097"/>
                          <a:pt x="1562955" y="1800097"/>
                        </a:cubicBezTo>
                        <a:lnTo>
                          <a:pt x="1562955" y="1800097"/>
                        </a:lnTo>
                        <a:lnTo>
                          <a:pt x="443532" y="1800097"/>
                        </a:lnTo>
                        <a:lnTo>
                          <a:pt x="414829" y="1800097"/>
                        </a:lnTo>
                        <a:lnTo>
                          <a:pt x="414829" y="1800097"/>
                        </a:lnTo>
                        <a:lnTo>
                          <a:pt x="414829" y="426446"/>
                        </a:lnTo>
                        <a:lnTo>
                          <a:pt x="414829" y="352638"/>
                        </a:lnTo>
                        <a:lnTo>
                          <a:pt x="414829" y="352638"/>
                        </a:lnTo>
                        <a:lnTo>
                          <a:pt x="898682" y="352638"/>
                        </a:lnTo>
                        <a:lnTo>
                          <a:pt x="1300526" y="35263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grpSp>
                <p:nvGrpSpPr>
                  <p:cNvPr id="48" name="그룹 385"/>
                  <p:cNvGrpSpPr/>
                  <p:nvPr/>
                </p:nvGrpSpPr>
                <p:grpSpPr>
                  <a:xfrm>
                    <a:off x="906199" y="3840592"/>
                    <a:ext cx="2227227" cy="2445917"/>
                    <a:chOff x="906199" y="3840592"/>
                    <a:chExt cx="2227227" cy="2445917"/>
                  </a:xfrm>
                  <a:grpFill/>
                </p:grpSpPr>
                <p:grpSp>
                  <p:nvGrpSpPr>
                    <p:cNvPr id="50" name="그룹 387"/>
                    <p:cNvGrpSpPr/>
                    <p:nvPr/>
                  </p:nvGrpSpPr>
                  <p:grpSpPr>
                    <a:xfrm>
                      <a:off x="1025112" y="3840592"/>
                      <a:ext cx="2108314" cy="948570"/>
                      <a:chOff x="1025112" y="3840592"/>
                      <a:chExt cx="2108314" cy="948570"/>
                    </a:xfrm>
                    <a:grpFill/>
                  </p:grpSpPr>
                  <p:sp>
                    <p:nvSpPr>
                      <p:cNvPr id="52" name="자유형 51"/>
                      <p:cNvSpPr/>
                      <p:nvPr/>
                    </p:nvSpPr>
                    <p:spPr>
                      <a:xfrm>
                        <a:off x="1025112" y="3840592"/>
                        <a:ext cx="2108314" cy="948570"/>
                      </a:xfrm>
                      <a:custGeom>
                        <a:avLst/>
                        <a:gdLst>
                          <a:gd name="connsiteX0" fmla="*/ 0 w 2108314"/>
                          <a:gd name="connsiteY0" fmla="*/ 103194 h 948570"/>
                          <a:gd name="connsiteX1" fmla="*/ 4101 w 2108314"/>
                          <a:gd name="connsiteY1" fmla="*/ 537841 h 948570"/>
                          <a:gd name="connsiteX2" fmla="*/ 4101 w 2108314"/>
                          <a:gd name="connsiteY2" fmla="*/ 611649 h 948570"/>
                          <a:gd name="connsiteX3" fmla="*/ 4101 w 2108314"/>
                          <a:gd name="connsiteY3" fmla="*/ 693658 h 948570"/>
                          <a:gd name="connsiteX4" fmla="*/ 28703 w 2108314"/>
                          <a:gd name="connsiteY4" fmla="*/ 800270 h 948570"/>
                          <a:gd name="connsiteX5" fmla="*/ 118913 w 2108314"/>
                          <a:gd name="connsiteY5" fmla="*/ 898681 h 948570"/>
                          <a:gd name="connsiteX6" fmla="*/ 233726 w 2108314"/>
                          <a:gd name="connsiteY6" fmla="*/ 931484 h 948570"/>
                          <a:gd name="connsiteX7" fmla="*/ 340337 w 2108314"/>
                          <a:gd name="connsiteY7" fmla="*/ 943785 h 948570"/>
                          <a:gd name="connsiteX8" fmla="*/ 422346 w 2108314"/>
                          <a:gd name="connsiteY8" fmla="*/ 947886 h 948570"/>
                          <a:gd name="connsiteX9" fmla="*/ 582264 w 2108314"/>
                          <a:gd name="connsiteY9" fmla="*/ 947886 h 948570"/>
                          <a:gd name="connsiteX10" fmla="*/ 1886206 w 2108314"/>
                          <a:gd name="connsiteY10" fmla="*/ 947886 h 948570"/>
                          <a:gd name="connsiteX11" fmla="*/ 1914910 w 2108314"/>
                          <a:gd name="connsiteY11" fmla="*/ 943785 h 948570"/>
                          <a:gd name="connsiteX12" fmla="*/ 1914910 w 2108314"/>
                          <a:gd name="connsiteY12" fmla="*/ 943785 h 948570"/>
                          <a:gd name="connsiteX13" fmla="*/ 1919010 w 2108314"/>
                          <a:gd name="connsiteY13" fmla="*/ 140098 h 948570"/>
                          <a:gd name="connsiteX14" fmla="*/ 1919010 w 2108314"/>
                          <a:gd name="connsiteY14" fmla="*/ 103194 h 948570"/>
                          <a:gd name="connsiteX15" fmla="*/ 1919010 w 2108314"/>
                          <a:gd name="connsiteY15" fmla="*/ 103194 h 948570"/>
                          <a:gd name="connsiteX16" fmla="*/ 1529467 w 2108314"/>
                          <a:gd name="connsiteY16" fmla="*/ 107294 h 948570"/>
                          <a:gd name="connsiteX17" fmla="*/ 1504865 w 2108314"/>
                          <a:gd name="connsiteY17" fmla="*/ 107294 h 948570"/>
                          <a:gd name="connsiteX18" fmla="*/ 1504865 w 2108314"/>
                          <a:gd name="connsiteY18" fmla="*/ 107294 h 948570"/>
                          <a:gd name="connsiteX19" fmla="*/ 1504865 w 2108314"/>
                          <a:gd name="connsiteY19" fmla="*/ 599348 h 948570"/>
                          <a:gd name="connsiteX20" fmla="*/ 1504865 w 2108314"/>
                          <a:gd name="connsiteY20" fmla="*/ 636252 h 948570"/>
                          <a:gd name="connsiteX21" fmla="*/ 1504865 w 2108314"/>
                          <a:gd name="connsiteY21" fmla="*/ 636252 h 948570"/>
                          <a:gd name="connsiteX22" fmla="*/ 557661 w 2108314"/>
                          <a:gd name="connsiteY22" fmla="*/ 636252 h 948570"/>
                          <a:gd name="connsiteX23" fmla="*/ 414145 w 2108314"/>
                          <a:gd name="connsiteY23" fmla="*/ 636252 h 948570"/>
                          <a:gd name="connsiteX24" fmla="*/ 414145 w 2108314"/>
                          <a:gd name="connsiteY24" fmla="*/ 636252 h 948570"/>
                          <a:gd name="connsiteX25" fmla="*/ 414145 w 2108314"/>
                          <a:gd name="connsiteY25" fmla="*/ 574745 h 948570"/>
                          <a:gd name="connsiteX26" fmla="*/ 414145 w 2108314"/>
                          <a:gd name="connsiteY26" fmla="*/ 525540 h 948570"/>
                          <a:gd name="connsiteX27" fmla="*/ 410045 w 2108314"/>
                          <a:gd name="connsiteY27" fmla="*/ 525540 h 948570"/>
                          <a:gd name="connsiteX28" fmla="*/ 414145 w 2108314"/>
                          <a:gd name="connsiteY28" fmla="*/ 164700 h 948570"/>
                          <a:gd name="connsiteX29" fmla="*/ 418246 w 2108314"/>
                          <a:gd name="connsiteY29" fmla="*/ 103194 h 948570"/>
                          <a:gd name="connsiteX30" fmla="*/ 418246 w 2108314"/>
                          <a:gd name="connsiteY30" fmla="*/ 103194 h 948570"/>
                          <a:gd name="connsiteX31" fmla="*/ 0 w 2108314"/>
                          <a:gd name="connsiteY31" fmla="*/ 103194 h 94857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</a:cxnLst>
                        <a:rect l="l" t="t" r="r" b="b"/>
                        <a:pathLst>
                          <a:path w="2108314" h="948570">
                            <a:moveTo>
                              <a:pt x="0" y="103194"/>
                            </a:moveTo>
                            <a:cubicBezTo>
                              <a:pt x="1709" y="278146"/>
                              <a:pt x="3418" y="453099"/>
                              <a:pt x="4101" y="537841"/>
                            </a:cubicBezTo>
                            <a:cubicBezTo>
                              <a:pt x="4784" y="622583"/>
                              <a:pt x="4101" y="611649"/>
                              <a:pt x="4101" y="611649"/>
                            </a:cubicBezTo>
                            <a:cubicBezTo>
                              <a:pt x="4101" y="637618"/>
                              <a:pt x="1" y="662221"/>
                              <a:pt x="4101" y="693658"/>
                            </a:cubicBezTo>
                            <a:cubicBezTo>
                              <a:pt x="8201" y="725095"/>
                              <a:pt x="9568" y="766100"/>
                              <a:pt x="28703" y="800270"/>
                            </a:cubicBezTo>
                            <a:cubicBezTo>
                              <a:pt x="47838" y="834441"/>
                              <a:pt x="84743" y="876812"/>
                              <a:pt x="118913" y="898681"/>
                            </a:cubicBezTo>
                            <a:cubicBezTo>
                              <a:pt x="153083" y="920550"/>
                              <a:pt x="196822" y="923967"/>
                              <a:pt x="233726" y="931484"/>
                            </a:cubicBezTo>
                            <a:cubicBezTo>
                              <a:pt x="270630" y="939001"/>
                              <a:pt x="308900" y="941051"/>
                              <a:pt x="340337" y="943785"/>
                            </a:cubicBezTo>
                            <a:cubicBezTo>
                              <a:pt x="371774" y="946519"/>
                              <a:pt x="382025" y="947203"/>
                              <a:pt x="422346" y="947886"/>
                            </a:cubicBezTo>
                            <a:cubicBezTo>
                              <a:pt x="462667" y="948570"/>
                              <a:pt x="582264" y="947886"/>
                              <a:pt x="582264" y="947886"/>
                            </a:cubicBezTo>
                            <a:lnTo>
                              <a:pt x="1886206" y="947886"/>
                            </a:lnTo>
                            <a:cubicBezTo>
                              <a:pt x="2108314" y="947203"/>
                              <a:pt x="1914910" y="943785"/>
                              <a:pt x="1914910" y="943785"/>
                            </a:cubicBezTo>
                            <a:lnTo>
                              <a:pt x="1914910" y="943785"/>
                            </a:lnTo>
                            <a:cubicBezTo>
                              <a:pt x="1915593" y="809837"/>
                              <a:pt x="1918327" y="280196"/>
                              <a:pt x="1919010" y="140098"/>
                            </a:cubicBezTo>
                            <a:cubicBezTo>
                              <a:pt x="1919693" y="0"/>
                              <a:pt x="1919010" y="103194"/>
                              <a:pt x="1919010" y="103194"/>
                            </a:cubicBezTo>
                            <a:lnTo>
                              <a:pt x="1919010" y="103194"/>
                            </a:lnTo>
                            <a:lnTo>
                              <a:pt x="1529467" y="107294"/>
                            </a:lnTo>
                            <a:lnTo>
                              <a:pt x="1504865" y="107294"/>
                            </a:lnTo>
                            <a:lnTo>
                              <a:pt x="1504865" y="107294"/>
                            </a:lnTo>
                            <a:lnTo>
                              <a:pt x="1504865" y="599348"/>
                            </a:lnTo>
                            <a:lnTo>
                              <a:pt x="1504865" y="636252"/>
                            </a:lnTo>
                            <a:lnTo>
                              <a:pt x="1504865" y="636252"/>
                            </a:lnTo>
                            <a:lnTo>
                              <a:pt x="557661" y="636252"/>
                            </a:lnTo>
                            <a:lnTo>
                              <a:pt x="414145" y="636252"/>
                            </a:lnTo>
                            <a:lnTo>
                              <a:pt x="414145" y="636252"/>
                            </a:lnTo>
                            <a:lnTo>
                              <a:pt x="414145" y="574745"/>
                            </a:lnTo>
                            <a:cubicBezTo>
                              <a:pt x="414145" y="556293"/>
                              <a:pt x="414828" y="533741"/>
                              <a:pt x="414145" y="525540"/>
                            </a:cubicBezTo>
                            <a:cubicBezTo>
                              <a:pt x="413462" y="517339"/>
                              <a:pt x="410045" y="585680"/>
                              <a:pt x="410045" y="525540"/>
                            </a:cubicBezTo>
                            <a:cubicBezTo>
                              <a:pt x="410045" y="465400"/>
                              <a:pt x="412778" y="235091"/>
                              <a:pt x="414145" y="164700"/>
                            </a:cubicBezTo>
                            <a:cubicBezTo>
                              <a:pt x="415512" y="94309"/>
                              <a:pt x="418246" y="103194"/>
                              <a:pt x="418246" y="103194"/>
                            </a:cubicBezTo>
                            <a:lnTo>
                              <a:pt x="418246" y="103194"/>
                            </a:lnTo>
                            <a:lnTo>
                              <a:pt x="0" y="103194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  <p:sp>
                    <p:nvSpPr>
                      <p:cNvPr id="53" name="직사각형 52"/>
                      <p:cNvSpPr/>
                      <p:nvPr/>
                    </p:nvSpPr>
                    <p:spPr>
                      <a:xfrm>
                        <a:off x="1431057" y="4062699"/>
                        <a:ext cx="1098920" cy="299332"/>
                      </a:xfrm>
                      <a:prstGeom prst="rect">
                        <a:avLst/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</p:grpSp>
                <p:sp>
                  <p:nvSpPr>
                    <p:cNvPr id="51" name="자유형 50"/>
                    <p:cNvSpPr/>
                    <p:nvPr/>
                  </p:nvSpPr>
                  <p:spPr>
                    <a:xfrm>
                      <a:off x="906199" y="4821282"/>
                      <a:ext cx="2157519" cy="1465227"/>
                    </a:xfrm>
                    <a:custGeom>
                      <a:avLst/>
                      <a:gdLst>
                        <a:gd name="connsiteX0" fmla="*/ 0 w 2157519"/>
                        <a:gd name="connsiteY0" fmla="*/ 4100 h 1465227"/>
                        <a:gd name="connsiteX1" fmla="*/ 0 w 2157519"/>
                        <a:gd name="connsiteY1" fmla="*/ 270629 h 1465227"/>
                        <a:gd name="connsiteX2" fmla="*/ 0 w 2157519"/>
                        <a:gd name="connsiteY2" fmla="*/ 307533 h 1465227"/>
                        <a:gd name="connsiteX3" fmla="*/ 0 w 2157519"/>
                        <a:gd name="connsiteY3" fmla="*/ 307533 h 1465227"/>
                        <a:gd name="connsiteX4" fmla="*/ 795487 w 2157519"/>
                        <a:gd name="connsiteY4" fmla="*/ 307533 h 1465227"/>
                        <a:gd name="connsiteX5" fmla="*/ 852893 w 2157519"/>
                        <a:gd name="connsiteY5" fmla="*/ 307533 h 1465227"/>
                        <a:gd name="connsiteX6" fmla="*/ 873396 w 2157519"/>
                        <a:gd name="connsiteY6" fmla="*/ 307533 h 1465227"/>
                        <a:gd name="connsiteX7" fmla="*/ 873396 w 2157519"/>
                        <a:gd name="connsiteY7" fmla="*/ 307533 h 1465227"/>
                        <a:gd name="connsiteX8" fmla="*/ 873396 w 2157519"/>
                        <a:gd name="connsiteY8" fmla="*/ 377241 h 1465227"/>
                        <a:gd name="connsiteX9" fmla="*/ 873396 w 2157519"/>
                        <a:gd name="connsiteY9" fmla="*/ 422346 h 1465227"/>
                        <a:gd name="connsiteX10" fmla="*/ 873396 w 2157519"/>
                        <a:gd name="connsiteY10" fmla="*/ 422346 h 1465227"/>
                        <a:gd name="connsiteX11" fmla="*/ 192721 w 2157519"/>
                        <a:gd name="connsiteY11" fmla="*/ 426446 h 1465227"/>
                        <a:gd name="connsiteX12" fmla="*/ 159918 w 2157519"/>
                        <a:gd name="connsiteY12" fmla="*/ 426446 h 1465227"/>
                        <a:gd name="connsiteX13" fmla="*/ 123014 w 2157519"/>
                        <a:gd name="connsiteY13" fmla="*/ 426446 h 1465227"/>
                        <a:gd name="connsiteX14" fmla="*/ 123014 w 2157519"/>
                        <a:gd name="connsiteY14" fmla="*/ 426446 h 1465227"/>
                        <a:gd name="connsiteX15" fmla="*/ 123014 w 2157519"/>
                        <a:gd name="connsiteY15" fmla="*/ 586364 h 1465227"/>
                        <a:gd name="connsiteX16" fmla="*/ 118913 w 2157519"/>
                        <a:gd name="connsiteY16" fmla="*/ 688875 h 1465227"/>
                        <a:gd name="connsiteX17" fmla="*/ 123014 w 2157519"/>
                        <a:gd name="connsiteY17" fmla="*/ 733980 h 1465227"/>
                        <a:gd name="connsiteX18" fmla="*/ 123014 w 2157519"/>
                        <a:gd name="connsiteY18" fmla="*/ 733980 h 1465227"/>
                        <a:gd name="connsiteX19" fmla="*/ 1537668 w 2157519"/>
                        <a:gd name="connsiteY19" fmla="*/ 738080 h 1465227"/>
                        <a:gd name="connsiteX20" fmla="*/ 1623778 w 2157519"/>
                        <a:gd name="connsiteY20" fmla="*/ 738080 h 1465227"/>
                        <a:gd name="connsiteX21" fmla="*/ 1623778 w 2157519"/>
                        <a:gd name="connsiteY21" fmla="*/ 738080 h 1465227"/>
                        <a:gd name="connsiteX22" fmla="*/ 1623778 w 2157519"/>
                        <a:gd name="connsiteY22" fmla="*/ 783185 h 1465227"/>
                        <a:gd name="connsiteX23" fmla="*/ 1623778 w 2157519"/>
                        <a:gd name="connsiteY23" fmla="*/ 783185 h 1465227"/>
                        <a:gd name="connsiteX24" fmla="*/ 118913 w 2157519"/>
                        <a:gd name="connsiteY24" fmla="*/ 783185 h 1465227"/>
                        <a:gd name="connsiteX25" fmla="*/ 118913 w 2157519"/>
                        <a:gd name="connsiteY25" fmla="*/ 783185 h 1465227"/>
                        <a:gd name="connsiteX26" fmla="*/ 118913 w 2157519"/>
                        <a:gd name="connsiteY26" fmla="*/ 1037413 h 1465227"/>
                        <a:gd name="connsiteX27" fmla="*/ 118913 w 2157519"/>
                        <a:gd name="connsiteY27" fmla="*/ 1131723 h 1465227"/>
                        <a:gd name="connsiteX28" fmla="*/ 118913 w 2157519"/>
                        <a:gd name="connsiteY28" fmla="*/ 1205531 h 1465227"/>
                        <a:gd name="connsiteX29" fmla="*/ 135315 w 2157519"/>
                        <a:gd name="connsiteY29" fmla="*/ 1279339 h 1465227"/>
                        <a:gd name="connsiteX30" fmla="*/ 168118 w 2157519"/>
                        <a:gd name="connsiteY30" fmla="*/ 1349047 h 1465227"/>
                        <a:gd name="connsiteX31" fmla="*/ 282931 w 2157519"/>
                        <a:gd name="connsiteY31" fmla="*/ 1435156 h 1465227"/>
                        <a:gd name="connsiteX32" fmla="*/ 364940 w 2157519"/>
                        <a:gd name="connsiteY32" fmla="*/ 1455659 h 1465227"/>
                        <a:gd name="connsiteX33" fmla="*/ 459250 w 2157519"/>
                        <a:gd name="connsiteY33" fmla="*/ 1463860 h 1465227"/>
                        <a:gd name="connsiteX34" fmla="*/ 594565 w 2157519"/>
                        <a:gd name="connsiteY34" fmla="*/ 1463860 h 1465227"/>
                        <a:gd name="connsiteX35" fmla="*/ 1262938 w 2157519"/>
                        <a:gd name="connsiteY35" fmla="*/ 1463860 h 1465227"/>
                        <a:gd name="connsiteX36" fmla="*/ 1845202 w 2157519"/>
                        <a:gd name="connsiteY36" fmla="*/ 1463860 h 1465227"/>
                        <a:gd name="connsiteX37" fmla="*/ 1992818 w 2157519"/>
                        <a:gd name="connsiteY37" fmla="*/ 1463860 h 1465227"/>
                        <a:gd name="connsiteX38" fmla="*/ 2058425 w 2157519"/>
                        <a:gd name="connsiteY38" fmla="*/ 1463860 h 1465227"/>
                        <a:gd name="connsiteX39" fmla="*/ 2058425 w 2157519"/>
                        <a:gd name="connsiteY39" fmla="*/ 1463860 h 1465227"/>
                        <a:gd name="connsiteX40" fmla="*/ 2058425 w 2157519"/>
                        <a:gd name="connsiteY40" fmla="*/ 1320344 h 1465227"/>
                        <a:gd name="connsiteX41" fmla="*/ 2062526 w 2157519"/>
                        <a:gd name="connsiteY41" fmla="*/ 1180929 h 1465227"/>
                        <a:gd name="connsiteX42" fmla="*/ 2062526 w 2157519"/>
                        <a:gd name="connsiteY42" fmla="*/ 1152226 h 1465227"/>
                        <a:gd name="connsiteX43" fmla="*/ 2062526 w 2157519"/>
                        <a:gd name="connsiteY43" fmla="*/ 1152226 h 1465227"/>
                        <a:gd name="connsiteX44" fmla="*/ 1377751 w 2157519"/>
                        <a:gd name="connsiteY44" fmla="*/ 1152226 h 1465227"/>
                        <a:gd name="connsiteX45" fmla="*/ 934902 w 2157519"/>
                        <a:gd name="connsiteY45" fmla="*/ 1152226 h 1465227"/>
                        <a:gd name="connsiteX46" fmla="*/ 631469 w 2157519"/>
                        <a:gd name="connsiteY46" fmla="*/ 1152226 h 1465227"/>
                        <a:gd name="connsiteX47" fmla="*/ 557661 w 2157519"/>
                        <a:gd name="connsiteY47" fmla="*/ 1152226 h 1465227"/>
                        <a:gd name="connsiteX48" fmla="*/ 528958 w 2157519"/>
                        <a:gd name="connsiteY48" fmla="*/ 1152226 h 1465227"/>
                        <a:gd name="connsiteX49" fmla="*/ 528958 w 2157519"/>
                        <a:gd name="connsiteY49" fmla="*/ 1152226 h 1465227"/>
                        <a:gd name="connsiteX50" fmla="*/ 528958 w 2157519"/>
                        <a:gd name="connsiteY50" fmla="*/ 1090719 h 1465227"/>
                        <a:gd name="connsiteX51" fmla="*/ 528958 w 2157519"/>
                        <a:gd name="connsiteY51" fmla="*/ 1090719 h 1465227"/>
                        <a:gd name="connsiteX52" fmla="*/ 1422856 w 2157519"/>
                        <a:gd name="connsiteY52" fmla="*/ 1090719 h 1465227"/>
                        <a:gd name="connsiteX53" fmla="*/ 1820599 w 2157519"/>
                        <a:gd name="connsiteY53" fmla="*/ 1090719 h 1465227"/>
                        <a:gd name="connsiteX54" fmla="*/ 1988718 w 2157519"/>
                        <a:gd name="connsiteY54" fmla="*/ 1086618 h 1465227"/>
                        <a:gd name="connsiteX55" fmla="*/ 2033823 w 2157519"/>
                        <a:gd name="connsiteY55" fmla="*/ 1090719 h 1465227"/>
                        <a:gd name="connsiteX56" fmla="*/ 2033823 w 2157519"/>
                        <a:gd name="connsiteY56" fmla="*/ 1090719 h 1465227"/>
                        <a:gd name="connsiteX57" fmla="*/ 2033823 w 2157519"/>
                        <a:gd name="connsiteY57" fmla="*/ 680674 h 1465227"/>
                        <a:gd name="connsiteX58" fmla="*/ 2033823 w 2157519"/>
                        <a:gd name="connsiteY58" fmla="*/ 483852 h 1465227"/>
                        <a:gd name="connsiteX59" fmla="*/ 2033823 w 2157519"/>
                        <a:gd name="connsiteY59" fmla="*/ 446948 h 1465227"/>
                        <a:gd name="connsiteX60" fmla="*/ 2033823 w 2157519"/>
                        <a:gd name="connsiteY60" fmla="*/ 422346 h 1465227"/>
                        <a:gd name="connsiteX61" fmla="*/ 2033823 w 2157519"/>
                        <a:gd name="connsiteY61" fmla="*/ 422346 h 1465227"/>
                        <a:gd name="connsiteX62" fmla="*/ 1336746 w 2157519"/>
                        <a:gd name="connsiteY62" fmla="*/ 426446 h 1465227"/>
                        <a:gd name="connsiteX63" fmla="*/ 1308043 w 2157519"/>
                        <a:gd name="connsiteY63" fmla="*/ 426446 h 1465227"/>
                        <a:gd name="connsiteX64" fmla="*/ 1283440 w 2157519"/>
                        <a:gd name="connsiteY64" fmla="*/ 426446 h 1465227"/>
                        <a:gd name="connsiteX65" fmla="*/ 1283440 w 2157519"/>
                        <a:gd name="connsiteY65" fmla="*/ 426446 h 1465227"/>
                        <a:gd name="connsiteX66" fmla="*/ 1283440 w 2157519"/>
                        <a:gd name="connsiteY66" fmla="*/ 336236 h 1465227"/>
                        <a:gd name="connsiteX67" fmla="*/ 1283440 w 2157519"/>
                        <a:gd name="connsiteY67" fmla="*/ 307533 h 1465227"/>
                        <a:gd name="connsiteX68" fmla="*/ 1283440 w 2157519"/>
                        <a:gd name="connsiteY68" fmla="*/ 307533 h 1465227"/>
                        <a:gd name="connsiteX69" fmla="*/ 2058425 w 2157519"/>
                        <a:gd name="connsiteY69" fmla="*/ 303433 h 1465227"/>
                        <a:gd name="connsiteX70" fmla="*/ 2115831 w 2157519"/>
                        <a:gd name="connsiteY70" fmla="*/ 303433 h 1465227"/>
                        <a:gd name="connsiteX71" fmla="*/ 2152736 w 2157519"/>
                        <a:gd name="connsiteY71" fmla="*/ 303433 h 1465227"/>
                        <a:gd name="connsiteX72" fmla="*/ 2152736 w 2157519"/>
                        <a:gd name="connsiteY72" fmla="*/ 303433 h 1465227"/>
                        <a:gd name="connsiteX73" fmla="*/ 2156836 w 2157519"/>
                        <a:gd name="connsiteY73" fmla="*/ 143515 h 1465227"/>
                        <a:gd name="connsiteX74" fmla="*/ 2156836 w 2157519"/>
                        <a:gd name="connsiteY74" fmla="*/ 36904 h 1465227"/>
                        <a:gd name="connsiteX75" fmla="*/ 2156836 w 2157519"/>
                        <a:gd name="connsiteY75" fmla="*/ 0 h 1465227"/>
                        <a:gd name="connsiteX76" fmla="*/ 2156836 w 2157519"/>
                        <a:gd name="connsiteY76" fmla="*/ 0 h 1465227"/>
                        <a:gd name="connsiteX77" fmla="*/ 135315 w 2157519"/>
                        <a:gd name="connsiteY77" fmla="*/ 0 h 1465227"/>
                        <a:gd name="connsiteX78" fmla="*/ 0 w 2157519"/>
                        <a:gd name="connsiteY78" fmla="*/ 4100 h 14652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</a:cxnLst>
                      <a:rect l="l" t="t" r="r" b="b"/>
                      <a:pathLst>
                        <a:path w="2157519" h="1465227">
                          <a:moveTo>
                            <a:pt x="0" y="4100"/>
                          </a:moveTo>
                          <a:lnTo>
                            <a:pt x="0" y="270629"/>
                          </a:lnTo>
                          <a:lnTo>
                            <a:pt x="0" y="307533"/>
                          </a:lnTo>
                          <a:lnTo>
                            <a:pt x="0" y="307533"/>
                          </a:lnTo>
                          <a:lnTo>
                            <a:pt x="795487" y="307533"/>
                          </a:lnTo>
                          <a:lnTo>
                            <a:pt x="852893" y="307533"/>
                          </a:lnTo>
                          <a:lnTo>
                            <a:pt x="873396" y="307533"/>
                          </a:lnTo>
                          <a:lnTo>
                            <a:pt x="873396" y="307533"/>
                          </a:lnTo>
                          <a:lnTo>
                            <a:pt x="873396" y="377241"/>
                          </a:lnTo>
                          <a:lnTo>
                            <a:pt x="873396" y="422346"/>
                          </a:lnTo>
                          <a:lnTo>
                            <a:pt x="873396" y="422346"/>
                          </a:lnTo>
                          <a:lnTo>
                            <a:pt x="192721" y="426446"/>
                          </a:lnTo>
                          <a:lnTo>
                            <a:pt x="159918" y="426446"/>
                          </a:lnTo>
                          <a:lnTo>
                            <a:pt x="123014" y="426446"/>
                          </a:lnTo>
                          <a:lnTo>
                            <a:pt x="123014" y="426446"/>
                          </a:lnTo>
                          <a:cubicBezTo>
                            <a:pt x="123014" y="453099"/>
                            <a:pt x="123697" y="542626"/>
                            <a:pt x="123014" y="586364"/>
                          </a:cubicBezTo>
                          <a:cubicBezTo>
                            <a:pt x="122331" y="630102"/>
                            <a:pt x="118913" y="664272"/>
                            <a:pt x="118913" y="688875"/>
                          </a:cubicBezTo>
                          <a:cubicBezTo>
                            <a:pt x="118913" y="713478"/>
                            <a:pt x="123014" y="733980"/>
                            <a:pt x="123014" y="733980"/>
                          </a:cubicBezTo>
                          <a:lnTo>
                            <a:pt x="123014" y="733980"/>
                          </a:lnTo>
                          <a:lnTo>
                            <a:pt x="1537668" y="738080"/>
                          </a:lnTo>
                          <a:lnTo>
                            <a:pt x="1623778" y="738080"/>
                          </a:lnTo>
                          <a:lnTo>
                            <a:pt x="1623778" y="738080"/>
                          </a:lnTo>
                          <a:lnTo>
                            <a:pt x="1623778" y="783185"/>
                          </a:lnTo>
                          <a:lnTo>
                            <a:pt x="1623778" y="783185"/>
                          </a:lnTo>
                          <a:lnTo>
                            <a:pt x="118913" y="783185"/>
                          </a:lnTo>
                          <a:lnTo>
                            <a:pt x="118913" y="783185"/>
                          </a:lnTo>
                          <a:lnTo>
                            <a:pt x="118913" y="1037413"/>
                          </a:lnTo>
                          <a:lnTo>
                            <a:pt x="118913" y="1131723"/>
                          </a:lnTo>
                          <a:cubicBezTo>
                            <a:pt x="118913" y="1159743"/>
                            <a:pt x="116179" y="1180928"/>
                            <a:pt x="118913" y="1205531"/>
                          </a:cubicBezTo>
                          <a:cubicBezTo>
                            <a:pt x="121647" y="1230134"/>
                            <a:pt x="127114" y="1255420"/>
                            <a:pt x="135315" y="1279339"/>
                          </a:cubicBezTo>
                          <a:cubicBezTo>
                            <a:pt x="143516" y="1303258"/>
                            <a:pt x="143515" y="1323078"/>
                            <a:pt x="168118" y="1349047"/>
                          </a:cubicBezTo>
                          <a:cubicBezTo>
                            <a:pt x="192721" y="1375016"/>
                            <a:pt x="250127" y="1417387"/>
                            <a:pt x="282931" y="1435156"/>
                          </a:cubicBezTo>
                          <a:cubicBezTo>
                            <a:pt x="315735" y="1452925"/>
                            <a:pt x="335554" y="1450875"/>
                            <a:pt x="364940" y="1455659"/>
                          </a:cubicBezTo>
                          <a:cubicBezTo>
                            <a:pt x="394327" y="1460443"/>
                            <a:pt x="420979" y="1462493"/>
                            <a:pt x="459250" y="1463860"/>
                          </a:cubicBezTo>
                          <a:cubicBezTo>
                            <a:pt x="497521" y="1465227"/>
                            <a:pt x="594565" y="1463860"/>
                            <a:pt x="594565" y="1463860"/>
                          </a:cubicBezTo>
                          <a:lnTo>
                            <a:pt x="1262938" y="1463860"/>
                          </a:lnTo>
                          <a:lnTo>
                            <a:pt x="1845202" y="1463860"/>
                          </a:lnTo>
                          <a:lnTo>
                            <a:pt x="1992818" y="1463860"/>
                          </a:lnTo>
                          <a:lnTo>
                            <a:pt x="2058425" y="1463860"/>
                          </a:lnTo>
                          <a:lnTo>
                            <a:pt x="2058425" y="1463860"/>
                          </a:lnTo>
                          <a:cubicBezTo>
                            <a:pt x="2058425" y="1439941"/>
                            <a:pt x="2057742" y="1367499"/>
                            <a:pt x="2058425" y="1320344"/>
                          </a:cubicBezTo>
                          <a:cubicBezTo>
                            <a:pt x="2059108" y="1273189"/>
                            <a:pt x="2061843" y="1208949"/>
                            <a:pt x="2062526" y="1180929"/>
                          </a:cubicBezTo>
                          <a:cubicBezTo>
                            <a:pt x="2063210" y="1152909"/>
                            <a:pt x="2062526" y="1152226"/>
                            <a:pt x="2062526" y="1152226"/>
                          </a:cubicBezTo>
                          <a:lnTo>
                            <a:pt x="2062526" y="1152226"/>
                          </a:lnTo>
                          <a:lnTo>
                            <a:pt x="1377751" y="1152226"/>
                          </a:lnTo>
                          <a:lnTo>
                            <a:pt x="934902" y="1152226"/>
                          </a:lnTo>
                          <a:lnTo>
                            <a:pt x="631469" y="1152226"/>
                          </a:lnTo>
                          <a:lnTo>
                            <a:pt x="557661" y="1152226"/>
                          </a:lnTo>
                          <a:lnTo>
                            <a:pt x="528958" y="1152226"/>
                          </a:lnTo>
                          <a:lnTo>
                            <a:pt x="528958" y="1152226"/>
                          </a:lnTo>
                          <a:lnTo>
                            <a:pt x="528958" y="1090719"/>
                          </a:lnTo>
                          <a:lnTo>
                            <a:pt x="528958" y="1090719"/>
                          </a:lnTo>
                          <a:lnTo>
                            <a:pt x="1422856" y="1090719"/>
                          </a:lnTo>
                          <a:lnTo>
                            <a:pt x="1820599" y="1090719"/>
                          </a:lnTo>
                          <a:cubicBezTo>
                            <a:pt x="1914909" y="1090036"/>
                            <a:pt x="1953181" y="1086618"/>
                            <a:pt x="1988718" y="1086618"/>
                          </a:cubicBezTo>
                          <a:cubicBezTo>
                            <a:pt x="2024255" y="1086618"/>
                            <a:pt x="2033823" y="1090719"/>
                            <a:pt x="2033823" y="1090719"/>
                          </a:cubicBezTo>
                          <a:lnTo>
                            <a:pt x="2033823" y="1090719"/>
                          </a:lnTo>
                          <a:lnTo>
                            <a:pt x="2033823" y="680674"/>
                          </a:lnTo>
                          <a:lnTo>
                            <a:pt x="2033823" y="483852"/>
                          </a:lnTo>
                          <a:lnTo>
                            <a:pt x="2033823" y="446948"/>
                          </a:lnTo>
                          <a:lnTo>
                            <a:pt x="2033823" y="422346"/>
                          </a:lnTo>
                          <a:lnTo>
                            <a:pt x="2033823" y="422346"/>
                          </a:lnTo>
                          <a:lnTo>
                            <a:pt x="1336746" y="426446"/>
                          </a:lnTo>
                          <a:lnTo>
                            <a:pt x="1308043" y="426446"/>
                          </a:lnTo>
                          <a:lnTo>
                            <a:pt x="1283440" y="426446"/>
                          </a:lnTo>
                          <a:lnTo>
                            <a:pt x="1283440" y="426446"/>
                          </a:lnTo>
                          <a:lnTo>
                            <a:pt x="1283440" y="336236"/>
                          </a:lnTo>
                          <a:lnTo>
                            <a:pt x="1283440" y="307533"/>
                          </a:lnTo>
                          <a:lnTo>
                            <a:pt x="1283440" y="307533"/>
                          </a:lnTo>
                          <a:lnTo>
                            <a:pt x="2058425" y="303433"/>
                          </a:lnTo>
                          <a:lnTo>
                            <a:pt x="2115831" y="303433"/>
                          </a:lnTo>
                          <a:lnTo>
                            <a:pt x="2152736" y="303433"/>
                          </a:lnTo>
                          <a:lnTo>
                            <a:pt x="2152736" y="303433"/>
                          </a:lnTo>
                          <a:cubicBezTo>
                            <a:pt x="2153419" y="276780"/>
                            <a:pt x="2156153" y="187936"/>
                            <a:pt x="2156836" y="143515"/>
                          </a:cubicBezTo>
                          <a:cubicBezTo>
                            <a:pt x="2157519" y="99094"/>
                            <a:pt x="2156836" y="36904"/>
                            <a:pt x="2156836" y="36904"/>
                          </a:cubicBezTo>
                          <a:lnTo>
                            <a:pt x="2156836" y="0"/>
                          </a:lnTo>
                          <a:lnTo>
                            <a:pt x="2156836" y="0"/>
                          </a:lnTo>
                          <a:lnTo>
                            <a:pt x="135315" y="0"/>
                          </a:lnTo>
                          <a:lnTo>
                            <a:pt x="0" y="410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sp>
                <p:nvSpPr>
                  <p:cNvPr id="49" name="자유형 48"/>
                  <p:cNvSpPr/>
                  <p:nvPr/>
                </p:nvSpPr>
                <p:spPr>
                  <a:xfrm>
                    <a:off x="3427292" y="3906882"/>
                    <a:ext cx="2026304" cy="2693995"/>
                  </a:xfrm>
                  <a:custGeom>
                    <a:avLst/>
                    <a:gdLst>
                      <a:gd name="connsiteX0" fmla="*/ 693659 w 2026304"/>
                      <a:gd name="connsiteY0" fmla="*/ 311634 h 2693995"/>
                      <a:gd name="connsiteX1" fmla="*/ 628051 w 2026304"/>
                      <a:gd name="connsiteY1" fmla="*/ 319834 h 2693995"/>
                      <a:gd name="connsiteX2" fmla="*/ 537842 w 2026304"/>
                      <a:gd name="connsiteY2" fmla="*/ 410044 h 2693995"/>
                      <a:gd name="connsiteX3" fmla="*/ 472234 w 2026304"/>
                      <a:gd name="connsiteY3" fmla="*/ 574062 h 2693995"/>
                      <a:gd name="connsiteX4" fmla="*/ 423029 w 2026304"/>
                      <a:gd name="connsiteY4" fmla="*/ 893897 h 2693995"/>
                      <a:gd name="connsiteX5" fmla="*/ 423029 w 2026304"/>
                      <a:gd name="connsiteY5" fmla="*/ 922600 h 2693995"/>
                      <a:gd name="connsiteX6" fmla="*/ 418929 w 2026304"/>
                      <a:gd name="connsiteY6" fmla="*/ 1053815 h 2693995"/>
                      <a:gd name="connsiteX7" fmla="*/ 418929 w 2026304"/>
                      <a:gd name="connsiteY7" fmla="*/ 1053815 h 2693995"/>
                      <a:gd name="connsiteX8" fmla="*/ 25286 w 2026304"/>
                      <a:gd name="connsiteY8" fmla="*/ 1053815 h 2693995"/>
                      <a:gd name="connsiteX9" fmla="*/ 4783 w 2026304"/>
                      <a:gd name="connsiteY9" fmla="*/ 1053815 h 2693995"/>
                      <a:gd name="connsiteX10" fmla="*/ 4783 w 2026304"/>
                      <a:gd name="connsiteY10" fmla="*/ 1053815 h 2693995"/>
                      <a:gd name="connsiteX11" fmla="*/ 12984 w 2026304"/>
                      <a:gd name="connsiteY11" fmla="*/ 902098 h 2693995"/>
                      <a:gd name="connsiteX12" fmla="*/ 45788 w 2026304"/>
                      <a:gd name="connsiteY12" fmla="*/ 668373 h 2693995"/>
                      <a:gd name="connsiteX13" fmla="*/ 119596 w 2026304"/>
                      <a:gd name="connsiteY13" fmla="*/ 446948 h 2693995"/>
                      <a:gd name="connsiteX14" fmla="*/ 209806 w 2026304"/>
                      <a:gd name="connsiteY14" fmla="*/ 270629 h 2693995"/>
                      <a:gd name="connsiteX15" fmla="*/ 369723 w 2026304"/>
                      <a:gd name="connsiteY15" fmla="*/ 102511 h 2693995"/>
                      <a:gd name="connsiteX16" fmla="*/ 525540 w 2026304"/>
                      <a:gd name="connsiteY16" fmla="*/ 24602 h 2693995"/>
                      <a:gd name="connsiteX17" fmla="*/ 697759 w 2026304"/>
                      <a:gd name="connsiteY17" fmla="*/ 0 h 2693995"/>
                      <a:gd name="connsiteX18" fmla="*/ 849476 w 2026304"/>
                      <a:gd name="connsiteY18" fmla="*/ 24602 h 2693995"/>
                      <a:gd name="connsiteX19" fmla="*/ 976590 w 2026304"/>
                      <a:gd name="connsiteY19" fmla="*/ 86109 h 2693995"/>
                      <a:gd name="connsiteX20" fmla="*/ 1095503 w 2026304"/>
                      <a:gd name="connsiteY20" fmla="*/ 180419 h 2693995"/>
                      <a:gd name="connsiteX21" fmla="*/ 1202114 w 2026304"/>
                      <a:gd name="connsiteY21" fmla="*/ 328035 h 2693995"/>
                      <a:gd name="connsiteX22" fmla="*/ 1296425 w 2026304"/>
                      <a:gd name="connsiteY22" fmla="*/ 545359 h 2693995"/>
                      <a:gd name="connsiteX23" fmla="*/ 1341530 w 2026304"/>
                      <a:gd name="connsiteY23" fmla="*/ 754482 h 2693995"/>
                      <a:gd name="connsiteX24" fmla="*/ 1357931 w 2026304"/>
                      <a:gd name="connsiteY24" fmla="*/ 844692 h 2693995"/>
                      <a:gd name="connsiteX25" fmla="*/ 1357931 w 2026304"/>
                      <a:gd name="connsiteY25" fmla="*/ 844692 h 2693995"/>
                      <a:gd name="connsiteX26" fmla="*/ 1579356 w 2026304"/>
                      <a:gd name="connsiteY26" fmla="*/ 844692 h 2693995"/>
                      <a:gd name="connsiteX27" fmla="*/ 1616260 w 2026304"/>
                      <a:gd name="connsiteY27" fmla="*/ 844692 h 2693995"/>
                      <a:gd name="connsiteX28" fmla="*/ 1616260 w 2026304"/>
                      <a:gd name="connsiteY28" fmla="*/ 844692 h 2693995"/>
                      <a:gd name="connsiteX29" fmla="*/ 1616260 w 2026304"/>
                      <a:gd name="connsiteY29" fmla="*/ 176319 h 2693995"/>
                      <a:gd name="connsiteX30" fmla="*/ 1616260 w 2026304"/>
                      <a:gd name="connsiteY30" fmla="*/ 61506 h 2693995"/>
                      <a:gd name="connsiteX31" fmla="*/ 1616260 w 2026304"/>
                      <a:gd name="connsiteY31" fmla="*/ 16401 h 2693995"/>
                      <a:gd name="connsiteX32" fmla="*/ 1616260 w 2026304"/>
                      <a:gd name="connsiteY32" fmla="*/ 16401 h 2693995"/>
                      <a:gd name="connsiteX33" fmla="*/ 1960697 w 2026304"/>
                      <a:gd name="connsiteY33" fmla="*/ 16401 h 2693995"/>
                      <a:gd name="connsiteX34" fmla="*/ 2001702 w 2026304"/>
                      <a:gd name="connsiteY34" fmla="*/ 16401 h 2693995"/>
                      <a:gd name="connsiteX35" fmla="*/ 2026304 w 2026304"/>
                      <a:gd name="connsiteY35" fmla="*/ 16401 h 2693995"/>
                      <a:gd name="connsiteX36" fmla="*/ 2026304 w 2026304"/>
                      <a:gd name="connsiteY36" fmla="*/ 16401 h 2693995"/>
                      <a:gd name="connsiteX37" fmla="*/ 2022204 w 2026304"/>
                      <a:gd name="connsiteY37" fmla="*/ 2304452 h 2693995"/>
                      <a:gd name="connsiteX38" fmla="*/ 2014003 w 2026304"/>
                      <a:gd name="connsiteY38" fmla="*/ 2353657 h 2693995"/>
                      <a:gd name="connsiteX39" fmla="*/ 2014003 w 2026304"/>
                      <a:gd name="connsiteY39" fmla="*/ 2402862 h 2693995"/>
                      <a:gd name="connsiteX40" fmla="*/ 2014003 w 2026304"/>
                      <a:gd name="connsiteY40" fmla="*/ 2402862 h 2693995"/>
                      <a:gd name="connsiteX41" fmla="*/ 1735173 w 2026304"/>
                      <a:gd name="connsiteY41" fmla="*/ 2402862 h 2693995"/>
                      <a:gd name="connsiteX42" fmla="*/ 1677766 w 2026304"/>
                      <a:gd name="connsiteY42" fmla="*/ 2402862 h 2693995"/>
                      <a:gd name="connsiteX43" fmla="*/ 1616260 w 2026304"/>
                      <a:gd name="connsiteY43" fmla="*/ 2402862 h 2693995"/>
                      <a:gd name="connsiteX44" fmla="*/ 1616260 w 2026304"/>
                      <a:gd name="connsiteY44" fmla="*/ 2402862 h 2693995"/>
                      <a:gd name="connsiteX45" fmla="*/ 1624460 w 2026304"/>
                      <a:gd name="connsiteY45" fmla="*/ 1545869 h 2693995"/>
                      <a:gd name="connsiteX46" fmla="*/ 1620360 w 2026304"/>
                      <a:gd name="connsiteY46" fmla="*/ 1217833 h 2693995"/>
                      <a:gd name="connsiteX47" fmla="*/ 1620360 w 2026304"/>
                      <a:gd name="connsiteY47" fmla="*/ 1160426 h 2693995"/>
                      <a:gd name="connsiteX48" fmla="*/ 1620360 w 2026304"/>
                      <a:gd name="connsiteY48" fmla="*/ 1160426 h 2693995"/>
                      <a:gd name="connsiteX49" fmla="*/ 1476844 w 2026304"/>
                      <a:gd name="connsiteY49" fmla="*/ 1160426 h 2693995"/>
                      <a:gd name="connsiteX50" fmla="*/ 1370233 w 2026304"/>
                      <a:gd name="connsiteY50" fmla="*/ 1160426 h 2693995"/>
                      <a:gd name="connsiteX51" fmla="*/ 1370233 w 2026304"/>
                      <a:gd name="connsiteY51" fmla="*/ 1160426 h 2693995"/>
                      <a:gd name="connsiteX52" fmla="*/ 1370233 w 2026304"/>
                      <a:gd name="connsiteY52" fmla="*/ 1230134 h 2693995"/>
                      <a:gd name="connsiteX53" fmla="*/ 1357931 w 2026304"/>
                      <a:gd name="connsiteY53" fmla="*/ 1414654 h 2693995"/>
                      <a:gd name="connsiteX54" fmla="*/ 1284123 w 2026304"/>
                      <a:gd name="connsiteY54" fmla="*/ 1730389 h 2693995"/>
                      <a:gd name="connsiteX55" fmla="*/ 1140608 w 2026304"/>
                      <a:gd name="connsiteY55" fmla="*/ 2009219 h 2693995"/>
                      <a:gd name="connsiteX56" fmla="*/ 943786 w 2026304"/>
                      <a:gd name="connsiteY56" fmla="*/ 2177338 h 2693995"/>
                      <a:gd name="connsiteX57" fmla="*/ 734663 w 2026304"/>
                      <a:gd name="connsiteY57" fmla="*/ 2238844 h 2693995"/>
                      <a:gd name="connsiteX58" fmla="*/ 505038 w 2026304"/>
                      <a:gd name="connsiteY58" fmla="*/ 2210141 h 2693995"/>
                      <a:gd name="connsiteX59" fmla="*/ 295915 w 2026304"/>
                      <a:gd name="connsiteY59" fmla="*/ 2074826 h 2693995"/>
                      <a:gd name="connsiteX60" fmla="*/ 107295 w 2026304"/>
                      <a:gd name="connsiteY60" fmla="*/ 1767293 h 2693995"/>
                      <a:gd name="connsiteX61" fmla="*/ 17085 w 2026304"/>
                      <a:gd name="connsiteY61" fmla="*/ 1373650 h 2693995"/>
                      <a:gd name="connsiteX62" fmla="*/ 4783 w 2026304"/>
                      <a:gd name="connsiteY62" fmla="*/ 1049714 h 2693995"/>
                      <a:gd name="connsiteX63" fmla="*/ 4783 w 2026304"/>
                      <a:gd name="connsiteY63" fmla="*/ 1049714 h 2693995"/>
                      <a:gd name="connsiteX64" fmla="*/ 382025 w 2026304"/>
                      <a:gd name="connsiteY64" fmla="*/ 1049714 h 2693995"/>
                      <a:gd name="connsiteX65" fmla="*/ 423029 w 2026304"/>
                      <a:gd name="connsiteY65" fmla="*/ 1049714 h 2693995"/>
                      <a:gd name="connsiteX66" fmla="*/ 418929 w 2026304"/>
                      <a:gd name="connsiteY66" fmla="*/ 1049714 h 2693995"/>
                      <a:gd name="connsiteX67" fmla="*/ 423029 w 2026304"/>
                      <a:gd name="connsiteY67" fmla="*/ 1213732 h 2693995"/>
                      <a:gd name="connsiteX68" fmla="*/ 443531 w 2026304"/>
                      <a:gd name="connsiteY68" fmla="*/ 1492563 h 2693995"/>
                      <a:gd name="connsiteX69" fmla="*/ 505038 w 2026304"/>
                      <a:gd name="connsiteY69" fmla="*/ 1754991 h 2693995"/>
                      <a:gd name="connsiteX70" fmla="*/ 582947 w 2026304"/>
                      <a:gd name="connsiteY70" fmla="*/ 1886206 h 2693995"/>
                      <a:gd name="connsiteX71" fmla="*/ 669056 w 2026304"/>
                      <a:gd name="connsiteY71" fmla="*/ 1931311 h 2693995"/>
                      <a:gd name="connsiteX72" fmla="*/ 722362 w 2026304"/>
                      <a:gd name="connsiteY72" fmla="*/ 1927210 h 2693995"/>
                      <a:gd name="connsiteX73" fmla="*/ 779768 w 2026304"/>
                      <a:gd name="connsiteY73" fmla="*/ 1894407 h 2693995"/>
                      <a:gd name="connsiteX74" fmla="*/ 849476 w 2026304"/>
                      <a:gd name="connsiteY74" fmla="*/ 1808297 h 2693995"/>
                      <a:gd name="connsiteX75" fmla="*/ 919183 w 2026304"/>
                      <a:gd name="connsiteY75" fmla="*/ 1595074 h 2693995"/>
                      <a:gd name="connsiteX76" fmla="*/ 960188 w 2026304"/>
                      <a:gd name="connsiteY76" fmla="*/ 1094819 h 2693995"/>
                      <a:gd name="connsiteX77" fmla="*/ 935585 w 2026304"/>
                      <a:gd name="connsiteY77" fmla="*/ 742181 h 2693995"/>
                      <a:gd name="connsiteX78" fmla="*/ 869978 w 2026304"/>
                      <a:gd name="connsiteY78" fmla="*/ 496154 h 2693995"/>
                      <a:gd name="connsiteX79" fmla="*/ 783869 w 2026304"/>
                      <a:gd name="connsiteY79" fmla="*/ 348538 h 2693995"/>
                      <a:gd name="connsiteX80" fmla="*/ 693659 w 2026304"/>
                      <a:gd name="connsiteY80" fmla="*/ 311634 h 26939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</a:cxnLst>
                    <a:rect l="l" t="t" r="r" b="b"/>
                    <a:pathLst>
                      <a:path w="2026304" h="2693995">
                        <a:moveTo>
                          <a:pt x="693659" y="311634"/>
                        </a:moveTo>
                        <a:cubicBezTo>
                          <a:pt x="667689" y="306850"/>
                          <a:pt x="654020" y="303432"/>
                          <a:pt x="628051" y="319834"/>
                        </a:cubicBezTo>
                        <a:cubicBezTo>
                          <a:pt x="602082" y="336236"/>
                          <a:pt x="563812" y="367673"/>
                          <a:pt x="537842" y="410044"/>
                        </a:cubicBezTo>
                        <a:cubicBezTo>
                          <a:pt x="511872" y="452415"/>
                          <a:pt x="491369" y="493420"/>
                          <a:pt x="472234" y="574062"/>
                        </a:cubicBezTo>
                        <a:cubicBezTo>
                          <a:pt x="453099" y="654704"/>
                          <a:pt x="431230" y="835807"/>
                          <a:pt x="423029" y="893897"/>
                        </a:cubicBezTo>
                        <a:cubicBezTo>
                          <a:pt x="414828" y="951987"/>
                          <a:pt x="423712" y="895947"/>
                          <a:pt x="423029" y="922600"/>
                        </a:cubicBezTo>
                        <a:cubicBezTo>
                          <a:pt x="422346" y="949253"/>
                          <a:pt x="418929" y="1053815"/>
                          <a:pt x="418929" y="1053815"/>
                        </a:cubicBezTo>
                        <a:lnTo>
                          <a:pt x="418929" y="1053815"/>
                        </a:lnTo>
                        <a:lnTo>
                          <a:pt x="25286" y="1053815"/>
                        </a:lnTo>
                        <a:lnTo>
                          <a:pt x="4783" y="1053815"/>
                        </a:lnTo>
                        <a:lnTo>
                          <a:pt x="4783" y="1053815"/>
                        </a:lnTo>
                        <a:cubicBezTo>
                          <a:pt x="6150" y="1028529"/>
                          <a:pt x="6150" y="966338"/>
                          <a:pt x="12984" y="902098"/>
                        </a:cubicBezTo>
                        <a:cubicBezTo>
                          <a:pt x="19818" y="837858"/>
                          <a:pt x="28019" y="744231"/>
                          <a:pt x="45788" y="668373"/>
                        </a:cubicBezTo>
                        <a:cubicBezTo>
                          <a:pt x="63557" y="592515"/>
                          <a:pt x="92260" y="513239"/>
                          <a:pt x="119596" y="446948"/>
                        </a:cubicBezTo>
                        <a:cubicBezTo>
                          <a:pt x="146932" y="380657"/>
                          <a:pt x="168118" y="328035"/>
                          <a:pt x="209806" y="270629"/>
                        </a:cubicBezTo>
                        <a:cubicBezTo>
                          <a:pt x="251494" y="213223"/>
                          <a:pt x="317101" y="143515"/>
                          <a:pt x="369723" y="102511"/>
                        </a:cubicBezTo>
                        <a:cubicBezTo>
                          <a:pt x="422345" y="61507"/>
                          <a:pt x="470867" y="41687"/>
                          <a:pt x="525540" y="24602"/>
                        </a:cubicBezTo>
                        <a:cubicBezTo>
                          <a:pt x="580213" y="7517"/>
                          <a:pt x="643770" y="0"/>
                          <a:pt x="697759" y="0"/>
                        </a:cubicBezTo>
                        <a:cubicBezTo>
                          <a:pt x="751748" y="0"/>
                          <a:pt x="803004" y="10251"/>
                          <a:pt x="849476" y="24602"/>
                        </a:cubicBezTo>
                        <a:cubicBezTo>
                          <a:pt x="895948" y="38953"/>
                          <a:pt x="935586" y="60140"/>
                          <a:pt x="976590" y="86109"/>
                        </a:cubicBezTo>
                        <a:cubicBezTo>
                          <a:pt x="1017595" y="112079"/>
                          <a:pt x="1057916" y="140098"/>
                          <a:pt x="1095503" y="180419"/>
                        </a:cubicBezTo>
                        <a:cubicBezTo>
                          <a:pt x="1133090" y="220740"/>
                          <a:pt x="1168627" y="267212"/>
                          <a:pt x="1202114" y="328035"/>
                        </a:cubicBezTo>
                        <a:cubicBezTo>
                          <a:pt x="1235601" y="388858"/>
                          <a:pt x="1273189" y="474285"/>
                          <a:pt x="1296425" y="545359"/>
                        </a:cubicBezTo>
                        <a:cubicBezTo>
                          <a:pt x="1319661" y="616433"/>
                          <a:pt x="1331279" y="704593"/>
                          <a:pt x="1341530" y="754482"/>
                        </a:cubicBezTo>
                        <a:cubicBezTo>
                          <a:pt x="1351781" y="804371"/>
                          <a:pt x="1357931" y="844692"/>
                          <a:pt x="1357931" y="844692"/>
                        </a:cubicBezTo>
                        <a:lnTo>
                          <a:pt x="1357931" y="844692"/>
                        </a:lnTo>
                        <a:lnTo>
                          <a:pt x="1579356" y="844692"/>
                        </a:lnTo>
                        <a:lnTo>
                          <a:pt x="1616260" y="844692"/>
                        </a:lnTo>
                        <a:lnTo>
                          <a:pt x="1616260" y="844692"/>
                        </a:lnTo>
                        <a:lnTo>
                          <a:pt x="1616260" y="176319"/>
                        </a:lnTo>
                        <a:lnTo>
                          <a:pt x="1616260" y="61506"/>
                        </a:lnTo>
                        <a:lnTo>
                          <a:pt x="1616260" y="16401"/>
                        </a:lnTo>
                        <a:lnTo>
                          <a:pt x="1616260" y="16401"/>
                        </a:lnTo>
                        <a:lnTo>
                          <a:pt x="1960697" y="16401"/>
                        </a:lnTo>
                        <a:lnTo>
                          <a:pt x="2001702" y="16401"/>
                        </a:lnTo>
                        <a:lnTo>
                          <a:pt x="2026304" y="16401"/>
                        </a:lnTo>
                        <a:lnTo>
                          <a:pt x="2026304" y="16401"/>
                        </a:lnTo>
                        <a:cubicBezTo>
                          <a:pt x="2025621" y="397743"/>
                          <a:pt x="2024254" y="1914909"/>
                          <a:pt x="2022204" y="2304452"/>
                        </a:cubicBezTo>
                        <a:cubicBezTo>
                          <a:pt x="2020154" y="2693995"/>
                          <a:pt x="2015370" y="2337255"/>
                          <a:pt x="2014003" y="2353657"/>
                        </a:cubicBezTo>
                        <a:cubicBezTo>
                          <a:pt x="2012636" y="2370059"/>
                          <a:pt x="2014003" y="2402862"/>
                          <a:pt x="2014003" y="2402862"/>
                        </a:cubicBezTo>
                        <a:lnTo>
                          <a:pt x="2014003" y="2402862"/>
                        </a:lnTo>
                        <a:lnTo>
                          <a:pt x="1735173" y="2402862"/>
                        </a:lnTo>
                        <a:lnTo>
                          <a:pt x="1677766" y="2402862"/>
                        </a:lnTo>
                        <a:lnTo>
                          <a:pt x="1616260" y="2402862"/>
                        </a:lnTo>
                        <a:lnTo>
                          <a:pt x="1616260" y="2402862"/>
                        </a:lnTo>
                        <a:cubicBezTo>
                          <a:pt x="1617627" y="2260030"/>
                          <a:pt x="1623777" y="1743374"/>
                          <a:pt x="1624460" y="1545869"/>
                        </a:cubicBezTo>
                        <a:cubicBezTo>
                          <a:pt x="1625143" y="1348364"/>
                          <a:pt x="1621043" y="1282074"/>
                          <a:pt x="1620360" y="1217833"/>
                        </a:cubicBezTo>
                        <a:cubicBezTo>
                          <a:pt x="1619677" y="1153593"/>
                          <a:pt x="1620360" y="1160426"/>
                          <a:pt x="1620360" y="1160426"/>
                        </a:cubicBezTo>
                        <a:lnTo>
                          <a:pt x="1620360" y="1160426"/>
                        </a:lnTo>
                        <a:lnTo>
                          <a:pt x="1476844" y="1160426"/>
                        </a:lnTo>
                        <a:lnTo>
                          <a:pt x="1370233" y="1160426"/>
                        </a:lnTo>
                        <a:lnTo>
                          <a:pt x="1370233" y="1160426"/>
                        </a:lnTo>
                        <a:cubicBezTo>
                          <a:pt x="1370233" y="1172044"/>
                          <a:pt x="1372283" y="1187763"/>
                          <a:pt x="1370233" y="1230134"/>
                        </a:cubicBezTo>
                        <a:cubicBezTo>
                          <a:pt x="1368183" y="1272505"/>
                          <a:pt x="1372283" y="1331278"/>
                          <a:pt x="1357931" y="1414654"/>
                        </a:cubicBezTo>
                        <a:cubicBezTo>
                          <a:pt x="1343579" y="1498030"/>
                          <a:pt x="1320343" y="1631295"/>
                          <a:pt x="1284123" y="1730389"/>
                        </a:cubicBezTo>
                        <a:cubicBezTo>
                          <a:pt x="1247903" y="1829483"/>
                          <a:pt x="1197331" y="1934728"/>
                          <a:pt x="1140608" y="2009219"/>
                        </a:cubicBezTo>
                        <a:cubicBezTo>
                          <a:pt x="1083885" y="2083710"/>
                          <a:pt x="1011443" y="2139067"/>
                          <a:pt x="943786" y="2177338"/>
                        </a:cubicBezTo>
                        <a:cubicBezTo>
                          <a:pt x="876129" y="2215609"/>
                          <a:pt x="807788" y="2233377"/>
                          <a:pt x="734663" y="2238844"/>
                        </a:cubicBezTo>
                        <a:cubicBezTo>
                          <a:pt x="661538" y="2244311"/>
                          <a:pt x="578163" y="2237477"/>
                          <a:pt x="505038" y="2210141"/>
                        </a:cubicBezTo>
                        <a:cubicBezTo>
                          <a:pt x="431913" y="2182805"/>
                          <a:pt x="362205" y="2148634"/>
                          <a:pt x="295915" y="2074826"/>
                        </a:cubicBezTo>
                        <a:cubicBezTo>
                          <a:pt x="229625" y="2001018"/>
                          <a:pt x="153767" y="1884156"/>
                          <a:pt x="107295" y="1767293"/>
                        </a:cubicBezTo>
                        <a:cubicBezTo>
                          <a:pt x="60823" y="1650430"/>
                          <a:pt x="34170" y="1493246"/>
                          <a:pt x="17085" y="1373650"/>
                        </a:cubicBezTo>
                        <a:cubicBezTo>
                          <a:pt x="0" y="1254054"/>
                          <a:pt x="4783" y="1049714"/>
                          <a:pt x="4783" y="1049714"/>
                        </a:cubicBezTo>
                        <a:lnTo>
                          <a:pt x="4783" y="1049714"/>
                        </a:lnTo>
                        <a:lnTo>
                          <a:pt x="382025" y="1049714"/>
                        </a:lnTo>
                        <a:lnTo>
                          <a:pt x="423029" y="1049714"/>
                        </a:lnTo>
                        <a:cubicBezTo>
                          <a:pt x="429180" y="1049714"/>
                          <a:pt x="418929" y="1022378"/>
                          <a:pt x="418929" y="1049714"/>
                        </a:cubicBezTo>
                        <a:cubicBezTo>
                          <a:pt x="418929" y="1077050"/>
                          <a:pt x="418929" y="1139924"/>
                          <a:pt x="423029" y="1213732"/>
                        </a:cubicBezTo>
                        <a:cubicBezTo>
                          <a:pt x="427129" y="1287540"/>
                          <a:pt x="429863" y="1402353"/>
                          <a:pt x="443531" y="1492563"/>
                        </a:cubicBezTo>
                        <a:cubicBezTo>
                          <a:pt x="457199" y="1582773"/>
                          <a:pt x="481802" y="1689384"/>
                          <a:pt x="505038" y="1754991"/>
                        </a:cubicBezTo>
                        <a:cubicBezTo>
                          <a:pt x="528274" y="1820598"/>
                          <a:pt x="555611" y="1856819"/>
                          <a:pt x="582947" y="1886206"/>
                        </a:cubicBezTo>
                        <a:cubicBezTo>
                          <a:pt x="610283" y="1915593"/>
                          <a:pt x="645820" y="1924477"/>
                          <a:pt x="669056" y="1931311"/>
                        </a:cubicBezTo>
                        <a:cubicBezTo>
                          <a:pt x="692292" y="1938145"/>
                          <a:pt x="703910" y="1933361"/>
                          <a:pt x="722362" y="1927210"/>
                        </a:cubicBezTo>
                        <a:cubicBezTo>
                          <a:pt x="740814" y="1921059"/>
                          <a:pt x="758582" y="1914226"/>
                          <a:pt x="779768" y="1894407"/>
                        </a:cubicBezTo>
                        <a:cubicBezTo>
                          <a:pt x="800954" y="1874588"/>
                          <a:pt x="826240" y="1858186"/>
                          <a:pt x="849476" y="1808297"/>
                        </a:cubicBezTo>
                        <a:cubicBezTo>
                          <a:pt x="872712" y="1758408"/>
                          <a:pt x="900731" y="1713987"/>
                          <a:pt x="919183" y="1595074"/>
                        </a:cubicBezTo>
                        <a:cubicBezTo>
                          <a:pt x="937635" y="1476161"/>
                          <a:pt x="957454" y="1236968"/>
                          <a:pt x="960188" y="1094819"/>
                        </a:cubicBezTo>
                        <a:cubicBezTo>
                          <a:pt x="962922" y="952670"/>
                          <a:pt x="950620" y="841959"/>
                          <a:pt x="935585" y="742181"/>
                        </a:cubicBezTo>
                        <a:cubicBezTo>
                          <a:pt x="920550" y="642404"/>
                          <a:pt x="895264" y="561761"/>
                          <a:pt x="869978" y="496154"/>
                        </a:cubicBezTo>
                        <a:cubicBezTo>
                          <a:pt x="844692" y="430547"/>
                          <a:pt x="811889" y="379291"/>
                          <a:pt x="783869" y="348538"/>
                        </a:cubicBezTo>
                        <a:cubicBezTo>
                          <a:pt x="755849" y="317785"/>
                          <a:pt x="719629" y="316418"/>
                          <a:pt x="693659" y="31163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</p:grpSp>
          <p:grpSp>
            <p:nvGrpSpPr>
              <p:cNvPr id="36" name="그룹 50"/>
              <p:cNvGrpSpPr/>
              <p:nvPr/>
            </p:nvGrpSpPr>
            <p:grpSpPr bwMode="auto">
              <a:xfrm>
                <a:off x="121343" y="252866"/>
                <a:ext cx="1043064" cy="464312"/>
                <a:chOff x="1098074" y="1995099"/>
                <a:chExt cx="6799423" cy="3398471"/>
              </a:xfrm>
              <a:solidFill>
                <a:srgbClr val="F2700E"/>
              </a:solidFill>
            </p:grpSpPr>
            <p:sp>
              <p:nvSpPr>
                <p:cNvPr id="37" name="자유형 36"/>
                <p:cNvSpPr/>
                <p:nvPr/>
              </p:nvSpPr>
              <p:spPr>
                <a:xfrm>
                  <a:off x="1098074" y="3059418"/>
                  <a:ext cx="1732495" cy="2334152"/>
                </a:xfrm>
                <a:custGeom>
                  <a:avLst/>
                  <a:gdLst>
                    <a:gd name="connsiteX0" fmla="*/ 1421738 w 1732495"/>
                    <a:gd name="connsiteY0" fmla="*/ 389687 h 2334152"/>
                    <a:gd name="connsiteX1" fmla="*/ 1502158 w 1732495"/>
                    <a:gd name="connsiteY1" fmla="*/ 321181 h 2334152"/>
                    <a:gd name="connsiteX2" fmla="*/ 1508115 w 1732495"/>
                    <a:gd name="connsiteY2" fmla="*/ 285439 h 2334152"/>
                    <a:gd name="connsiteX3" fmla="*/ 1490244 w 1732495"/>
                    <a:gd name="connsiteY3" fmla="*/ 246719 h 2334152"/>
                    <a:gd name="connsiteX4" fmla="*/ 1451523 w 1732495"/>
                    <a:gd name="connsiteY4" fmla="*/ 213955 h 2334152"/>
                    <a:gd name="connsiteX5" fmla="*/ 1412803 w 1732495"/>
                    <a:gd name="connsiteY5" fmla="*/ 193106 h 2334152"/>
                    <a:gd name="connsiteX6" fmla="*/ 1344297 w 1732495"/>
                    <a:gd name="connsiteY6" fmla="*/ 172256 h 2334152"/>
                    <a:gd name="connsiteX7" fmla="*/ 1243028 w 1732495"/>
                    <a:gd name="connsiteY7" fmla="*/ 166299 h 2334152"/>
                    <a:gd name="connsiteX8" fmla="*/ 1159630 w 1732495"/>
                    <a:gd name="connsiteY8" fmla="*/ 184170 h 2334152"/>
                    <a:gd name="connsiteX9" fmla="*/ 1094103 w 1732495"/>
                    <a:gd name="connsiteY9" fmla="*/ 228848 h 2334152"/>
                    <a:gd name="connsiteX10" fmla="*/ 1049426 w 1732495"/>
                    <a:gd name="connsiteY10" fmla="*/ 285439 h 2334152"/>
                    <a:gd name="connsiteX11" fmla="*/ 1028576 w 1732495"/>
                    <a:gd name="connsiteY11" fmla="*/ 336074 h 2334152"/>
                    <a:gd name="connsiteX12" fmla="*/ 1031555 w 1732495"/>
                    <a:gd name="connsiteY12" fmla="*/ 416493 h 2334152"/>
                    <a:gd name="connsiteX13" fmla="*/ 1046447 w 1732495"/>
                    <a:gd name="connsiteY13" fmla="*/ 484999 h 2334152"/>
                    <a:gd name="connsiteX14" fmla="*/ 1114953 w 1732495"/>
                    <a:gd name="connsiteY14" fmla="*/ 610096 h 2334152"/>
                    <a:gd name="connsiteX15" fmla="*/ 1314512 w 1732495"/>
                    <a:gd name="connsiteY15" fmla="*/ 824548 h 2334152"/>
                    <a:gd name="connsiteX16" fmla="*/ 1517050 w 1732495"/>
                    <a:gd name="connsiteY16" fmla="*/ 1104527 h 2334152"/>
                    <a:gd name="connsiteX17" fmla="*/ 1621298 w 1732495"/>
                    <a:gd name="connsiteY17" fmla="*/ 1375571 h 2334152"/>
                    <a:gd name="connsiteX18" fmla="*/ 1633212 w 1732495"/>
                    <a:gd name="connsiteY18" fmla="*/ 1649593 h 2334152"/>
                    <a:gd name="connsiteX19" fmla="*/ 1511093 w 1732495"/>
                    <a:gd name="connsiteY19" fmla="*/ 1986164 h 2334152"/>
                    <a:gd name="connsiteX20" fmla="*/ 1198351 w 1732495"/>
                    <a:gd name="connsiteY20" fmla="*/ 2257207 h 2334152"/>
                    <a:gd name="connsiteX21" fmla="*/ 837952 w 1732495"/>
                    <a:gd name="connsiteY21" fmla="*/ 2328691 h 2334152"/>
                    <a:gd name="connsiteX22" fmla="*/ 516274 w 1732495"/>
                    <a:gd name="connsiteY22" fmla="*/ 2289971 h 2334152"/>
                    <a:gd name="connsiteX23" fmla="*/ 209488 w 1732495"/>
                    <a:gd name="connsiteY23" fmla="*/ 2120196 h 2334152"/>
                    <a:gd name="connsiteX24" fmla="*/ 57585 w 1732495"/>
                    <a:gd name="connsiteY24" fmla="*/ 1905744 h 2334152"/>
                    <a:gd name="connsiteX25" fmla="*/ 6950 w 1732495"/>
                    <a:gd name="connsiteY25" fmla="*/ 1712142 h 2334152"/>
                    <a:gd name="connsiteX26" fmla="*/ 15886 w 1732495"/>
                    <a:gd name="connsiteY26" fmla="*/ 1515561 h 2334152"/>
                    <a:gd name="connsiteX27" fmla="*/ 96305 w 1732495"/>
                    <a:gd name="connsiteY27" fmla="*/ 1321958 h 2334152"/>
                    <a:gd name="connsiteX28" fmla="*/ 224381 w 1732495"/>
                    <a:gd name="connsiteY28" fmla="*/ 1193882 h 2334152"/>
                    <a:gd name="connsiteX29" fmla="*/ 388198 w 1732495"/>
                    <a:gd name="connsiteY29" fmla="*/ 1143248 h 2334152"/>
                    <a:gd name="connsiteX30" fmla="*/ 552016 w 1732495"/>
                    <a:gd name="connsiteY30" fmla="*/ 1161119 h 2334152"/>
                    <a:gd name="connsiteX31" fmla="*/ 715833 w 1732495"/>
                    <a:gd name="connsiteY31" fmla="*/ 1241538 h 2334152"/>
                    <a:gd name="connsiteX32" fmla="*/ 727747 w 1732495"/>
                    <a:gd name="connsiteY32" fmla="*/ 1313022 h 2334152"/>
                    <a:gd name="connsiteX33" fmla="*/ 680091 w 1732495"/>
                    <a:gd name="connsiteY33" fmla="*/ 1342807 h 2334152"/>
                    <a:gd name="connsiteX34" fmla="*/ 611586 w 1732495"/>
                    <a:gd name="connsiteY34" fmla="*/ 1345786 h 2334152"/>
                    <a:gd name="connsiteX35" fmla="*/ 495424 w 1732495"/>
                    <a:gd name="connsiteY35" fmla="*/ 1333872 h 2334152"/>
                    <a:gd name="connsiteX36" fmla="*/ 385220 w 1732495"/>
                    <a:gd name="connsiteY36" fmla="*/ 1366635 h 2334152"/>
                    <a:gd name="connsiteX37" fmla="*/ 275015 w 1732495"/>
                    <a:gd name="connsiteY37" fmla="*/ 1503646 h 2334152"/>
                    <a:gd name="connsiteX38" fmla="*/ 230338 w 1732495"/>
                    <a:gd name="connsiteY38" fmla="*/ 1637679 h 2334152"/>
                    <a:gd name="connsiteX39" fmla="*/ 245230 w 1732495"/>
                    <a:gd name="connsiteY39" fmla="*/ 1834260 h 2334152"/>
                    <a:gd name="connsiteX40" fmla="*/ 361392 w 1732495"/>
                    <a:gd name="connsiteY40" fmla="*/ 2021906 h 2334152"/>
                    <a:gd name="connsiteX41" fmla="*/ 566908 w 1732495"/>
                    <a:gd name="connsiteY41" fmla="*/ 2135089 h 2334152"/>
                    <a:gd name="connsiteX42" fmla="*/ 837952 w 1732495"/>
                    <a:gd name="connsiteY42" fmla="*/ 2176788 h 2334152"/>
                    <a:gd name="connsiteX43" fmla="*/ 1073254 w 1732495"/>
                    <a:gd name="connsiteY43" fmla="*/ 2129132 h 2334152"/>
                    <a:gd name="connsiteX44" fmla="*/ 1254942 w 1732495"/>
                    <a:gd name="connsiteY44" fmla="*/ 2001056 h 2334152"/>
                    <a:gd name="connsiteX45" fmla="*/ 1371104 w 1732495"/>
                    <a:gd name="connsiteY45" fmla="*/ 1822346 h 2334152"/>
                    <a:gd name="connsiteX46" fmla="*/ 1412803 w 1732495"/>
                    <a:gd name="connsiteY46" fmla="*/ 1587045 h 2334152"/>
                    <a:gd name="connsiteX47" fmla="*/ 1323448 w 1732495"/>
                    <a:gd name="connsiteY47" fmla="*/ 1286216 h 2334152"/>
                    <a:gd name="connsiteX48" fmla="*/ 1106017 w 1732495"/>
                    <a:gd name="connsiteY48" fmla="*/ 1003258 h 2334152"/>
                    <a:gd name="connsiteX49" fmla="*/ 980920 w 1732495"/>
                    <a:gd name="connsiteY49" fmla="*/ 854333 h 2334152"/>
                    <a:gd name="connsiteX50" fmla="*/ 846888 w 1732495"/>
                    <a:gd name="connsiteY50" fmla="*/ 648817 h 2334152"/>
                    <a:gd name="connsiteX51" fmla="*/ 799232 w 1732495"/>
                    <a:gd name="connsiteY51" fmla="*/ 410536 h 2334152"/>
                    <a:gd name="connsiteX52" fmla="*/ 858802 w 1732495"/>
                    <a:gd name="connsiteY52" fmla="*/ 196084 h 2334152"/>
                    <a:gd name="connsiteX53" fmla="*/ 995813 w 1732495"/>
                    <a:gd name="connsiteY53" fmla="*/ 62052 h 2334152"/>
                    <a:gd name="connsiteX54" fmla="*/ 1198351 w 1732495"/>
                    <a:gd name="connsiteY54" fmla="*/ 8439 h 2334152"/>
                    <a:gd name="connsiteX55" fmla="*/ 1397910 w 1732495"/>
                    <a:gd name="connsiteY55" fmla="*/ 11417 h 2334152"/>
                    <a:gd name="connsiteX56" fmla="*/ 1552792 w 1732495"/>
                    <a:gd name="connsiteY56" fmla="*/ 76944 h 2334152"/>
                    <a:gd name="connsiteX57" fmla="*/ 1657040 w 1732495"/>
                    <a:gd name="connsiteY57" fmla="*/ 160342 h 2334152"/>
                    <a:gd name="connsiteX58" fmla="*/ 1722567 w 1732495"/>
                    <a:gd name="connsiteY58" fmla="*/ 288418 h 2334152"/>
                    <a:gd name="connsiteX59" fmla="*/ 1716610 w 1732495"/>
                    <a:gd name="connsiteY59" fmla="*/ 425429 h 2334152"/>
                    <a:gd name="connsiteX60" fmla="*/ 1657040 w 1732495"/>
                    <a:gd name="connsiteY60" fmla="*/ 520741 h 2334152"/>
                    <a:gd name="connsiteX61" fmla="*/ 1555771 w 1732495"/>
                    <a:gd name="connsiteY61" fmla="*/ 553504 h 2334152"/>
                    <a:gd name="connsiteX62" fmla="*/ 1448545 w 1732495"/>
                    <a:gd name="connsiteY62" fmla="*/ 502870 h 2334152"/>
                    <a:gd name="connsiteX63" fmla="*/ 1421738 w 1732495"/>
                    <a:gd name="connsiteY63" fmla="*/ 389687 h 23341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</a:cxnLst>
                  <a:rect l="l" t="t" r="r" b="b"/>
                  <a:pathLst>
                    <a:path w="1732495" h="2334152">
                      <a:moveTo>
                        <a:pt x="1421738" y="389687"/>
                      </a:moveTo>
                      <a:cubicBezTo>
                        <a:pt x="1430674" y="359406"/>
                        <a:pt x="1487762" y="338556"/>
                        <a:pt x="1502158" y="321181"/>
                      </a:cubicBezTo>
                      <a:cubicBezTo>
                        <a:pt x="1516554" y="303806"/>
                        <a:pt x="1510101" y="297849"/>
                        <a:pt x="1508115" y="285439"/>
                      </a:cubicBezTo>
                      <a:cubicBezTo>
                        <a:pt x="1506129" y="273029"/>
                        <a:pt x="1499676" y="258633"/>
                        <a:pt x="1490244" y="246719"/>
                      </a:cubicBezTo>
                      <a:cubicBezTo>
                        <a:pt x="1480812" y="234805"/>
                        <a:pt x="1464430" y="222891"/>
                        <a:pt x="1451523" y="213955"/>
                      </a:cubicBezTo>
                      <a:cubicBezTo>
                        <a:pt x="1438616" y="205020"/>
                        <a:pt x="1430674" y="200056"/>
                        <a:pt x="1412803" y="193106"/>
                      </a:cubicBezTo>
                      <a:cubicBezTo>
                        <a:pt x="1394932" y="186156"/>
                        <a:pt x="1372593" y="176724"/>
                        <a:pt x="1344297" y="172256"/>
                      </a:cubicBezTo>
                      <a:cubicBezTo>
                        <a:pt x="1316001" y="167788"/>
                        <a:pt x="1273806" y="164313"/>
                        <a:pt x="1243028" y="166299"/>
                      </a:cubicBezTo>
                      <a:cubicBezTo>
                        <a:pt x="1212250" y="168285"/>
                        <a:pt x="1184451" y="173745"/>
                        <a:pt x="1159630" y="184170"/>
                      </a:cubicBezTo>
                      <a:cubicBezTo>
                        <a:pt x="1134809" y="194595"/>
                        <a:pt x="1112470" y="211970"/>
                        <a:pt x="1094103" y="228848"/>
                      </a:cubicBezTo>
                      <a:cubicBezTo>
                        <a:pt x="1075736" y="245726"/>
                        <a:pt x="1060347" y="267568"/>
                        <a:pt x="1049426" y="285439"/>
                      </a:cubicBezTo>
                      <a:cubicBezTo>
                        <a:pt x="1038505" y="303310"/>
                        <a:pt x="1031555" y="314232"/>
                        <a:pt x="1028576" y="336074"/>
                      </a:cubicBezTo>
                      <a:cubicBezTo>
                        <a:pt x="1025598" y="357916"/>
                        <a:pt x="1028577" y="391672"/>
                        <a:pt x="1031555" y="416493"/>
                      </a:cubicBezTo>
                      <a:cubicBezTo>
                        <a:pt x="1034534" y="441314"/>
                        <a:pt x="1032547" y="452732"/>
                        <a:pt x="1046447" y="484999"/>
                      </a:cubicBezTo>
                      <a:cubicBezTo>
                        <a:pt x="1060347" y="517266"/>
                        <a:pt x="1070276" y="553505"/>
                        <a:pt x="1114953" y="610096"/>
                      </a:cubicBezTo>
                      <a:cubicBezTo>
                        <a:pt x="1159630" y="666687"/>
                        <a:pt x="1247496" y="742143"/>
                        <a:pt x="1314512" y="824548"/>
                      </a:cubicBezTo>
                      <a:cubicBezTo>
                        <a:pt x="1381528" y="906953"/>
                        <a:pt x="1465919" y="1012690"/>
                        <a:pt x="1517050" y="1104527"/>
                      </a:cubicBezTo>
                      <a:cubicBezTo>
                        <a:pt x="1568181" y="1196364"/>
                        <a:pt x="1601938" y="1284727"/>
                        <a:pt x="1621298" y="1375571"/>
                      </a:cubicBezTo>
                      <a:cubicBezTo>
                        <a:pt x="1640658" y="1466415"/>
                        <a:pt x="1651579" y="1547828"/>
                        <a:pt x="1633212" y="1649593"/>
                      </a:cubicBezTo>
                      <a:cubicBezTo>
                        <a:pt x="1614845" y="1751358"/>
                        <a:pt x="1583570" y="1884895"/>
                        <a:pt x="1511093" y="1986164"/>
                      </a:cubicBezTo>
                      <a:cubicBezTo>
                        <a:pt x="1438616" y="2087433"/>
                        <a:pt x="1310541" y="2200119"/>
                        <a:pt x="1198351" y="2257207"/>
                      </a:cubicBezTo>
                      <a:cubicBezTo>
                        <a:pt x="1086161" y="2314295"/>
                        <a:pt x="951631" y="2323230"/>
                        <a:pt x="837952" y="2328691"/>
                      </a:cubicBezTo>
                      <a:cubicBezTo>
                        <a:pt x="724273" y="2334152"/>
                        <a:pt x="621018" y="2324720"/>
                        <a:pt x="516274" y="2289971"/>
                      </a:cubicBezTo>
                      <a:cubicBezTo>
                        <a:pt x="411530" y="2255222"/>
                        <a:pt x="285936" y="2184234"/>
                        <a:pt x="209488" y="2120196"/>
                      </a:cubicBezTo>
                      <a:cubicBezTo>
                        <a:pt x="133040" y="2056158"/>
                        <a:pt x="91341" y="1973753"/>
                        <a:pt x="57585" y="1905744"/>
                      </a:cubicBezTo>
                      <a:cubicBezTo>
                        <a:pt x="23829" y="1837735"/>
                        <a:pt x="13900" y="1777172"/>
                        <a:pt x="6950" y="1712142"/>
                      </a:cubicBezTo>
                      <a:cubicBezTo>
                        <a:pt x="0" y="1647112"/>
                        <a:pt x="994" y="1580592"/>
                        <a:pt x="15886" y="1515561"/>
                      </a:cubicBezTo>
                      <a:cubicBezTo>
                        <a:pt x="30778" y="1450530"/>
                        <a:pt x="61556" y="1375571"/>
                        <a:pt x="96305" y="1321958"/>
                      </a:cubicBezTo>
                      <a:cubicBezTo>
                        <a:pt x="131054" y="1268345"/>
                        <a:pt x="175732" y="1223667"/>
                        <a:pt x="224381" y="1193882"/>
                      </a:cubicBezTo>
                      <a:cubicBezTo>
                        <a:pt x="273030" y="1164097"/>
                        <a:pt x="333592" y="1148709"/>
                        <a:pt x="388198" y="1143248"/>
                      </a:cubicBezTo>
                      <a:cubicBezTo>
                        <a:pt x="442804" y="1137788"/>
                        <a:pt x="497410" y="1144737"/>
                        <a:pt x="552016" y="1161119"/>
                      </a:cubicBezTo>
                      <a:cubicBezTo>
                        <a:pt x="606622" y="1177501"/>
                        <a:pt x="686545" y="1216221"/>
                        <a:pt x="715833" y="1241538"/>
                      </a:cubicBezTo>
                      <a:cubicBezTo>
                        <a:pt x="745121" y="1266855"/>
                        <a:pt x="733704" y="1296144"/>
                        <a:pt x="727747" y="1313022"/>
                      </a:cubicBezTo>
                      <a:cubicBezTo>
                        <a:pt x="721790" y="1329900"/>
                        <a:pt x="699451" y="1337346"/>
                        <a:pt x="680091" y="1342807"/>
                      </a:cubicBezTo>
                      <a:cubicBezTo>
                        <a:pt x="660731" y="1348268"/>
                        <a:pt x="642364" y="1347275"/>
                        <a:pt x="611586" y="1345786"/>
                      </a:cubicBezTo>
                      <a:cubicBezTo>
                        <a:pt x="580808" y="1344297"/>
                        <a:pt x="533152" y="1330397"/>
                        <a:pt x="495424" y="1333872"/>
                      </a:cubicBezTo>
                      <a:cubicBezTo>
                        <a:pt x="457696" y="1337347"/>
                        <a:pt x="421955" y="1338339"/>
                        <a:pt x="385220" y="1366635"/>
                      </a:cubicBezTo>
                      <a:cubicBezTo>
                        <a:pt x="348485" y="1394931"/>
                        <a:pt x="300829" y="1458472"/>
                        <a:pt x="275015" y="1503646"/>
                      </a:cubicBezTo>
                      <a:cubicBezTo>
                        <a:pt x="249201" y="1548820"/>
                        <a:pt x="235302" y="1582577"/>
                        <a:pt x="230338" y="1637679"/>
                      </a:cubicBezTo>
                      <a:cubicBezTo>
                        <a:pt x="225374" y="1692781"/>
                        <a:pt x="223388" y="1770222"/>
                        <a:pt x="245230" y="1834260"/>
                      </a:cubicBezTo>
                      <a:cubicBezTo>
                        <a:pt x="267072" y="1898298"/>
                        <a:pt x="307779" y="1971768"/>
                        <a:pt x="361392" y="2021906"/>
                      </a:cubicBezTo>
                      <a:cubicBezTo>
                        <a:pt x="415005" y="2072044"/>
                        <a:pt x="487481" y="2109275"/>
                        <a:pt x="566908" y="2135089"/>
                      </a:cubicBezTo>
                      <a:cubicBezTo>
                        <a:pt x="646335" y="2160903"/>
                        <a:pt x="753561" y="2177781"/>
                        <a:pt x="837952" y="2176788"/>
                      </a:cubicBezTo>
                      <a:cubicBezTo>
                        <a:pt x="922343" y="2175795"/>
                        <a:pt x="1003756" y="2158421"/>
                        <a:pt x="1073254" y="2129132"/>
                      </a:cubicBezTo>
                      <a:cubicBezTo>
                        <a:pt x="1142752" y="2099843"/>
                        <a:pt x="1205300" y="2052187"/>
                        <a:pt x="1254942" y="2001056"/>
                      </a:cubicBezTo>
                      <a:cubicBezTo>
                        <a:pt x="1304584" y="1949925"/>
                        <a:pt x="1344794" y="1891348"/>
                        <a:pt x="1371104" y="1822346"/>
                      </a:cubicBezTo>
                      <a:cubicBezTo>
                        <a:pt x="1397414" y="1753344"/>
                        <a:pt x="1420746" y="1676400"/>
                        <a:pt x="1412803" y="1587045"/>
                      </a:cubicBezTo>
                      <a:cubicBezTo>
                        <a:pt x="1404860" y="1497690"/>
                        <a:pt x="1374579" y="1383514"/>
                        <a:pt x="1323448" y="1286216"/>
                      </a:cubicBezTo>
                      <a:cubicBezTo>
                        <a:pt x="1272317" y="1188918"/>
                        <a:pt x="1163105" y="1075239"/>
                        <a:pt x="1106017" y="1003258"/>
                      </a:cubicBezTo>
                      <a:cubicBezTo>
                        <a:pt x="1048929" y="931277"/>
                        <a:pt x="1024108" y="913406"/>
                        <a:pt x="980920" y="854333"/>
                      </a:cubicBezTo>
                      <a:cubicBezTo>
                        <a:pt x="937732" y="795260"/>
                        <a:pt x="877169" y="722783"/>
                        <a:pt x="846888" y="648817"/>
                      </a:cubicBezTo>
                      <a:cubicBezTo>
                        <a:pt x="816607" y="574851"/>
                        <a:pt x="797246" y="485991"/>
                        <a:pt x="799232" y="410536"/>
                      </a:cubicBezTo>
                      <a:cubicBezTo>
                        <a:pt x="801218" y="335081"/>
                        <a:pt x="826039" y="254165"/>
                        <a:pt x="858802" y="196084"/>
                      </a:cubicBezTo>
                      <a:cubicBezTo>
                        <a:pt x="891565" y="138003"/>
                        <a:pt x="939222" y="93326"/>
                        <a:pt x="995813" y="62052"/>
                      </a:cubicBezTo>
                      <a:cubicBezTo>
                        <a:pt x="1052404" y="30778"/>
                        <a:pt x="1131335" y="16878"/>
                        <a:pt x="1198351" y="8439"/>
                      </a:cubicBezTo>
                      <a:cubicBezTo>
                        <a:pt x="1265367" y="0"/>
                        <a:pt x="1338837" y="0"/>
                        <a:pt x="1397910" y="11417"/>
                      </a:cubicBezTo>
                      <a:cubicBezTo>
                        <a:pt x="1456984" y="22835"/>
                        <a:pt x="1509604" y="52123"/>
                        <a:pt x="1552792" y="76944"/>
                      </a:cubicBezTo>
                      <a:cubicBezTo>
                        <a:pt x="1595980" y="101765"/>
                        <a:pt x="1628744" y="125096"/>
                        <a:pt x="1657040" y="160342"/>
                      </a:cubicBezTo>
                      <a:cubicBezTo>
                        <a:pt x="1685336" y="195588"/>
                        <a:pt x="1712639" y="244237"/>
                        <a:pt x="1722567" y="288418"/>
                      </a:cubicBezTo>
                      <a:cubicBezTo>
                        <a:pt x="1732495" y="332599"/>
                        <a:pt x="1727531" y="386709"/>
                        <a:pt x="1716610" y="425429"/>
                      </a:cubicBezTo>
                      <a:cubicBezTo>
                        <a:pt x="1705689" y="464149"/>
                        <a:pt x="1683847" y="499395"/>
                        <a:pt x="1657040" y="520741"/>
                      </a:cubicBezTo>
                      <a:cubicBezTo>
                        <a:pt x="1630233" y="542087"/>
                        <a:pt x="1590520" y="556482"/>
                        <a:pt x="1555771" y="553504"/>
                      </a:cubicBezTo>
                      <a:cubicBezTo>
                        <a:pt x="1521022" y="550526"/>
                        <a:pt x="1471380" y="530173"/>
                        <a:pt x="1448545" y="502870"/>
                      </a:cubicBezTo>
                      <a:cubicBezTo>
                        <a:pt x="1425710" y="475567"/>
                        <a:pt x="1412803" y="419969"/>
                        <a:pt x="1421738" y="38968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38" name="자유형 37"/>
                <p:cNvSpPr/>
                <p:nvPr/>
              </p:nvSpPr>
              <p:spPr>
                <a:xfrm>
                  <a:off x="2849930" y="3161679"/>
                  <a:ext cx="1175018" cy="1085664"/>
                </a:xfrm>
                <a:custGeom>
                  <a:avLst/>
                  <a:gdLst>
                    <a:gd name="connsiteX0" fmla="*/ 176228 w 1175018"/>
                    <a:gd name="connsiteY0" fmla="*/ 290404 h 1085664"/>
                    <a:gd name="connsiteX1" fmla="*/ 131550 w 1175018"/>
                    <a:gd name="connsiteY1" fmla="*/ 391673 h 1085664"/>
                    <a:gd name="connsiteX2" fmla="*/ 74959 w 1175018"/>
                    <a:gd name="connsiteY2" fmla="*/ 507835 h 1085664"/>
                    <a:gd name="connsiteX3" fmla="*/ 18367 w 1175018"/>
                    <a:gd name="connsiteY3" fmla="*/ 659739 h 1085664"/>
                    <a:gd name="connsiteX4" fmla="*/ 496 w 1175018"/>
                    <a:gd name="connsiteY4" fmla="*/ 808664 h 1085664"/>
                    <a:gd name="connsiteX5" fmla="*/ 21346 w 1175018"/>
                    <a:gd name="connsiteY5" fmla="*/ 924825 h 1085664"/>
                    <a:gd name="connsiteX6" fmla="*/ 92830 w 1175018"/>
                    <a:gd name="connsiteY6" fmla="*/ 1011202 h 1085664"/>
                    <a:gd name="connsiteX7" fmla="*/ 194099 w 1175018"/>
                    <a:gd name="connsiteY7" fmla="*/ 1073750 h 1085664"/>
                    <a:gd name="connsiteX8" fmla="*/ 334088 w 1175018"/>
                    <a:gd name="connsiteY8" fmla="*/ 1082686 h 1085664"/>
                    <a:gd name="connsiteX9" fmla="*/ 438336 w 1175018"/>
                    <a:gd name="connsiteY9" fmla="*/ 1067793 h 1085664"/>
                    <a:gd name="connsiteX10" fmla="*/ 518755 w 1175018"/>
                    <a:gd name="connsiteY10" fmla="*/ 1073750 h 1085664"/>
                    <a:gd name="connsiteX11" fmla="*/ 596196 w 1175018"/>
                    <a:gd name="connsiteY11" fmla="*/ 1076729 h 1085664"/>
                    <a:gd name="connsiteX12" fmla="*/ 676616 w 1175018"/>
                    <a:gd name="connsiteY12" fmla="*/ 1070772 h 1085664"/>
                    <a:gd name="connsiteX13" fmla="*/ 742143 w 1175018"/>
                    <a:gd name="connsiteY13" fmla="*/ 1076729 h 1085664"/>
                    <a:gd name="connsiteX14" fmla="*/ 846391 w 1175018"/>
                    <a:gd name="connsiteY14" fmla="*/ 1079707 h 1085664"/>
                    <a:gd name="connsiteX15" fmla="*/ 935746 w 1175018"/>
                    <a:gd name="connsiteY15" fmla="*/ 1040987 h 1085664"/>
                    <a:gd name="connsiteX16" fmla="*/ 956595 w 1175018"/>
                    <a:gd name="connsiteY16" fmla="*/ 984395 h 1085664"/>
                    <a:gd name="connsiteX17" fmla="*/ 929789 w 1175018"/>
                    <a:gd name="connsiteY17" fmla="*/ 936739 h 1085664"/>
                    <a:gd name="connsiteX18" fmla="*/ 855326 w 1175018"/>
                    <a:gd name="connsiteY18" fmla="*/ 927804 h 1085664"/>
                    <a:gd name="connsiteX19" fmla="*/ 831498 w 1175018"/>
                    <a:gd name="connsiteY19" fmla="*/ 912911 h 1085664"/>
                    <a:gd name="connsiteX20" fmla="*/ 834477 w 1175018"/>
                    <a:gd name="connsiteY20" fmla="*/ 880148 h 1085664"/>
                    <a:gd name="connsiteX21" fmla="*/ 873197 w 1175018"/>
                    <a:gd name="connsiteY21" fmla="*/ 775900 h 1085664"/>
                    <a:gd name="connsiteX22" fmla="*/ 1099563 w 1175018"/>
                    <a:gd name="connsiteY22" fmla="*/ 293383 h 1085664"/>
                    <a:gd name="connsiteX23" fmla="*/ 1171047 w 1175018"/>
                    <a:gd name="connsiteY23" fmla="*/ 75952 h 1085664"/>
                    <a:gd name="connsiteX24" fmla="*/ 1123391 w 1175018"/>
                    <a:gd name="connsiteY24" fmla="*/ 10425 h 1085664"/>
                    <a:gd name="connsiteX25" fmla="*/ 1031058 w 1175018"/>
                    <a:gd name="connsiteY25" fmla="*/ 13404 h 1085664"/>
                    <a:gd name="connsiteX26" fmla="*/ 864262 w 1175018"/>
                    <a:gd name="connsiteY26" fmla="*/ 69995 h 1085664"/>
                    <a:gd name="connsiteX27" fmla="*/ 736186 w 1175018"/>
                    <a:gd name="connsiteY27" fmla="*/ 150415 h 1085664"/>
                    <a:gd name="connsiteX28" fmla="*/ 727250 w 1175018"/>
                    <a:gd name="connsiteY28" fmla="*/ 227856 h 1085664"/>
                    <a:gd name="connsiteX29" fmla="*/ 816606 w 1175018"/>
                    <a:gd name="connsiteY29" fmla="*/ 275512 h 1085664"/>
                    <a:gd name="connsiteX30" fmla="*/ 795756 w 1175018"/>
                    <a:gd name="connsiteY30" fmla="*/ 344017 h 1085664"/>
                    <a:gd name="connsiteX31" fmla="*/ 682573 w 1175018"/>
                    <a:gd name="connsiteY31" fmla="*/ 591233 h 1085664"/>
                    <a:gd name="connsiteX32" fmla="*/ 584282 w 1175018"/>
                    <a:gd name="connsiteY32" fmla="*/ 752072 h 1085664"/>
                    <a:gd name="connsiteX33" fmla="*/ 518755 w 1175018"/>
                    <a:gd name="connsiteY33" fmla="*/ 850363 h 1085664"/>
                    <a:gd name="connsiteX34" fmla="*/ 429400 w 1175018"/>
                    <a:gd name="connsiteY34" fmla="*/ 906954 h 1085664"/>
                    <a:gd name="connsiteX35" fmla="*/ 337067 w 1175018"/>
                    <a:gd name="connsiteY35" fmla="*/ 912911 h 1085664"/>
                    <a:gd name="connsiteX36" fmla="*/ 280475 w 1175018"/>
                    <a:gd name="connsiteY36" fmla="*/ 880148 h 1085664"/>
                    <a:gd name="connsiteX37" fmla="*/ 256647 w 1175018"/>
                    <a:gd name="connsiteY37" fmla="*/ 808664 h 1085664"/>
                    <a:gd name="connsiteX38" fmla="*/ 259626 w 1175018"/>
                    <a:gd name="connsiteY38" fmla="*/ 710373 h 1085664"/>
                    <a:gd name="connsiteX39" fmla="*/ 334088 w 1175018"/>
                    <a:gd name="connsiteY39" fmla="*/ 552513 h 1085664"/>
                    <a:gd name="connsiteX40" fmla="*/ 468121 w 1175018"/>
                    <a:gd name="connsiteY40" fmla="*/ 311254 h 1085664"/>
                    <a:gd name="connsiteX41" fmla="*/ 548540 w 1175018"/>
                    <a:gd name="connsiteY41" fmla="*/ 120630 h 1085664"/>
                    <a:gd name="connsiteX42" fmla="*/ 533648 w 1175018"/>
                    <a:gd name="connsiteY42" fmla="*/ 34253 h 1085664"/>
                    <a:gd name="connsiteX43" fmla="*/ 471099 w 1175018"/>
                    <a:gd name="connsiteY43" fmla="*/ 7447 h 1085664"/>
                    <a:gd name="connsiteX44" fmla="*/ 348981 w 1175018"/>
                    <a:gd name="connsiteY44" fmla="*/ 31275 h 1085664"/>
                    <a:gd name="connsiteX45" fmla="*/ 211970 w 1175018"/>
                    <a:gd name="connsiteY45" fmla="*/ 93823 h 1085664"/>
                    <a:gd name="connsiteX46" fmla="*/ 104744 w 1175018"/>
                    <a:gd name="connsiteY46" fmla="*/ 177221 h 1085664"/>
                    <a:gd name="connsiteX47" fmla="*/ 74959 w 1175018"/>
                    <a:gd name="connsiteY47" fmla="*/ 224877 h 1085664"/>
                    <a:gd name="connsiteX48" fmla="*/ 92830 w 1175018"/>
                    <a:gd name="connsiteY48" fmla="*/ 278490 h 1085664"/>
                    <a:gd name="connsiteX49" fmla="*/ 176228 w 1175018"/>
                    <a:gd name="connsiteY49" fmla="*/ 290404 h 10856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</a:cxnLst>
                  <a:rect l="l" t="t" r="r" b="b"/>
                  <a:pathLst>
                    <a:path w="1175018" h="1085664">
                      <a:moveTo>
                        <a:pt x="176228" y="290404"/>
                      </a:moveTo>
                      <a:cubicBezTo>
                        <a:pt x="182681" y="309268"/>
                        <a:pt x="148428" y="355435"/>
                        <a:pt x="131550" y="391673"/>
                      </a:cubicBezTo>
                      <a:cubicBezTo>
                        <a:pt x="114672" y="427911"/>
                        <a:pt x="93823" y="463157"/>
                        <a:pt x="74959" y="507835"/>
                      </a:cubicBezTo>
                      <a:cubicBezTo>
                        <a:pt x="56095" y="552513"/>
                        <a:pt x="30778" y="609601"/>
                        <a:pt x="18367" y="659739"/>
                      </a:cubicBezTo>
                      <a:cubicBezTo>
                        <a:pt x="5956" y="709877"/>
                        <a:pt x="0" y="764483"/>
                        <a:pt x="496" y="808664"/>
                      </a:cubicBezTo>
                      <a:cubicBezTo>
                        <a:pt x="993" y="852845"/>
                        <a:pt x="5957" y="891069"/>
                        <a:pt x="21346" y="924825"/>
                      </a:cubicBezTo>
                      <a:cubicBezTo>
                        <a:pt x="36735" y="958581"/>
                        <a:pt x="64038" y="986381"/>
                        <a:pt x="92830" y="1011202"/>
                      </a:cubicBezTo>
                      <a:cubicBezTo>
                        <a:pt x="121622" y="1036023"/>
                        <a:pt x="153889" y="1061836"/>
                        <a:pt x="194099" y="1073750"/>
                      </a:cubicBezTo>
                      <a:cubicBezTo>
                        <a:pt x="234309" y="1085664"/>
                        <a:pt x="293382" y="1083679"/>
                        <a:pt x="334088" y="1082686"/>
                      </a:cubicBezTo>
                      <a:cubicBezTo>
                        <a:pt x="374794" y="1081693"/>
                        <a:pt x="407558" y="1069282"/>
                        <a:pt x="438336" y="1067793"/>
                      </a:cubicBezTo>
                      <a:cubicBezTo>
                        <a:pt x="469114" y="1066304"/>
                        <a:pt x="492445" y="1072261"/>
                        <a:pt x="518755" y="1073750"/>
                      </a:cubicBezTo>
                      <a:cubicBezTo>
                        <a:pt x="545065" y="1075239"/>
                        <a:pt x="569886" y="1077225"/>
                        <a:pt x="596196" y="1076729"/>
                      </a:cubicBezTo>
                      <a:cubicBezTo>
                        <a:pt x="622506" y="1076233"/>
                        <a:pt x="652292" y="1070772"/>
                        <a:pt x="676616" y="1070772"/>
                      </a:cubicBezTo>
                      <a:cubicBezTo>
                        <a:pt x="700940" y="1070772"/>
                        <a:pt x="713847" y="1075240"/>
                        <a:pt x="742143" y="1076729"/>
                      </a:cubicBezTo>
                      <a:cubicBezTo>
                        <a:pt x="770439" y="1078218"/>
                        <a:pt x="814124" y="1085664"/>
                        <a:pt x="846391" y="1079707"/>
                      </a:cubicBezTo>
                      <a:cubicBezTo>
                        <a:pt x="878658" y="1073750"/>
                        <a:pt x="917379" y="1056872"/>
                        <a:pt x="935746" y="1040987"/>
                      </a:cubicBezTo>
                      <a:cubicBezTo>
                        <a:pt x="954113" y="1025102"/>
                        <a:pt x="957588" y="1001770"/>
                        <a:pt x="956595" y="984395"/>
                      </a:cubicBezTo>
                      <a:cubicBezTo>
                        <a:pt x="955602" y="967020"/>
                        <a:pt x="946667" y="946171"/>
                        <a:pt x="929789" y="936739"/>
                      </a:cubicBezTo>
                      <a:cubicBezTo>
                        <a:pt x="912911" y="927307"/>
                        <a:pt x="871708" y="931775"/>
                        <a:pt x="855326" y="927804"/>
                      </a:cubicBezTo>
                      <a:cubicBezTo>
                        <a:pt x="838944" y="923833"/>
                        <a:pt x="834973" y="920854"/>
                        <a:pt x="831498" y="912911"/>
                      </a:cubicBezTo>
                      <a:cubicBezTo>
                        <a:pt x="828023" y="904968"/>
                        <a:pt x="827527" y="902983"/>
                        <a:pt x="834477" y="880148"/>
                      </a:cubicBezTo>
                      <a:cubicBezTo>
                        <a:pt x="841427" y="857313"/>
                        <a:pt x="829016" y="873694"/>
                        <a:pt x="873197" y="775900"/>
                      </a:cubicBezTo>
                      <a:cubicBezTo>
                        <a:pt x="917378" y="678106"/>
                        <a:pt x="1049921" y="410041"/>
                        <a:pt x="1099563" y="293383"/>
                      </a:cubicBezTo>
                      <a:cubicBezTo>
                        <a:pt x="1149205" y="176725"/>
                        <a:pt x="1167076" y="123112"/>
                        <a:pt x="1171047" y="75952"/>
                      </a:cubicBezTo>
                      <a:cubicBezTo>
                        <a:pt x="1175018" y="28792"/>
                        <a:pt x="1146722" y="20850"/>
                        <a:pt x="1123391" y="10425"/>
                      </a:cubicBezTo>
                      <a:cubicBezTo>
                        <a:pt x="1100060" y="0"/>
                        <a:pt x="1074246" y="3476"/>
                        <a:pt x="1031058" y="13404"/>
                      </a:cubicBezTo>
                      <a:cubicBezTo>
                        <a:pt x="987870" y="23332"/>
                        <a:pt x="913407" y="47160"/>
                        <a:pt x="864262" y="69995"/>
                      </a:cubicBezTo>
                      <a:cubicBezTo>
                        <a:pt x="815117" y="92830"/>
                        <a:pt x="759021" y="124105"/>
                        <a:pt x="736186" y="150415"/>
                      </a:cubicBezTo>
                      <a:cubicBezTo>
                        <a:pt x="713351" y="176725"/>
                        <a:pt x="713847" y="207007"/>
                        <a:pt x="727250" y="227856"/>
                      </a:cubicBezTo>
                      <a:cubicBezTo>
                        <a:pt x="740653" y="248705"/>
                        <a:pt x="805188" y="256152"/>
                        <a:pt x="816606" y="275512"/>
                      </a:cubicBezTo>
                      <a:cubicBezTo>
                        <a:pt x="828024" y="294872"/>
                        <a:pt x="818095" y="291397"/>
                        <a:pt x="795756" y="344017"/>
                      </a:cubicBezTo>
                      <a:cubicBezTo>
                        <a:pt x="773417" y="396637"/>
                        <a:pt x="717819" y="523224"/>
                        <a:pt x="682573" y="591233"/>
                      </a:cubicBezTo>
                      <a:cubicBezTo>
                        <a:pt x="647327" y="659242"/>
                        <a:pt x="611585" y="708884"/>
                        <a:pt x="584282" y="752072"/>
                      </a:cubicBezTo>
                      <a:cubicBezTo>
                        <a:pt x="556979" y="795260"/>
                        <a:pt x="544569" y="824549"/>
                        <a:pt x="518755" y="850363"/>
                      </a:cubicBezTo>
                      <a:cubicBezTo>
                        <a:pt x="492941" y="876177"/>
                        <a:pt x="459681" y="896529"/>
                        <a:pt x="429400" y="906954"/>
                      </a:cubicBezTo>
                      <a:cubicBezTo>
                        <a:pt x="399119" y="917379"/>
                        <a:pt x="361888" y="917379"/>
                        <a:pt x="337067" y="912911"/>
                      </a:cubicBezTo>
                      <a:cubicBezTo>
                        <a:pt x="312246" y="908443"/>
                        <a:pt x="293878" y="897522"/>
                        <a:pt x="280475" y="880148"/>
                      </a:cubicBezTo>
                      <a:cubicBezTo>
                        <a:pt x="267072" y="862774"/>
                        <a:pt x="260122" y="836960"/>
                        <a:pt x="256647" y="808664"/>
                      </a:cubicBezTo>
                      <a:cubicBezTo>
                        <a:pt x="253172" y="780368"/>
                        <a:pt x="246719" y="753065"/>
                        <a:pt x="259626" y="710373"/>
                      </a:cubicBezTo>
                      <a:cubicBezTo>
                        <a:pt x="272533" y="667681"/>
                        <a:pt x="299339" y="619033"/>
                        <a:pt x="334088" y="552513"/>
                      </a:cubicBezTo>
                      <a:cubicBezTo>
                        <a:pt x="368837" y="485993"/>
                        <a:pt x="432379" y="383235"/>
                        <a:pt x="468121" y="311254"/>
                      </a:cubicBezTo>
                      <a:cubicBezTo>
                        <a:pt x="503863" y="239274"/>
                        <a:pt x="537619" y="166797"/>
                        <a:pt x="548540" y="120630"/>
                      </a:cubicBezTo>
                      <a:cubicBezTo>
                        <a:pt x="559461" y="74463"/>
                        <a:pt x="546555" y="53117"/>
                        <a:pt x="533648" y="34253"/>
                      </a:cubicBezTo>
                      <a:cubicBezTo>
                        <a:pt x="520741" y="15389"/>
                        <a:pt x="501877" y="7943"/>
                        <a:pt x="471099" y="7447"/>
                      </a:cubicBezTo>
                      <a:cubicBezTo>
                        <a:pt x="440321" y="6951"/>
                        <a:pt x="392169" y="16879"/>
                        <a:pt x="348981" y="31275"/>
                      </a:cubicBezTo>
                      <a:cubicBezTo>
                        <a:pt x="305793" y="45671"/>
                        <a:pt x="252676" y="69499"/>
                        <a:pt x="211970" y="93823"/>
                      </a:cubicBezTo>
                      <a:cubicBezTo>
                        <a:pt x="171264" y="118147"/>
                        <a:pt x="127579" y="155379"/>
                        <a:pt x="104744" y="177221"/>
                      </a:cubicBezTo>
                      <a:cubicBezTo>
                        <a:pt x="81909" y="199063"/>
                        <a:pt x="76945" y="207999"/>
                        <a:pt x="74959" y="224877"/>
                      </a:cubicBezTo>
                      <a:cubicBezTo>
                        <a:pt x="72973" y="241755"/>
                        <a:pt x="76448" y="267072"/>
                        <a:pt x="92830" y="278490"/>
                      </a:cubicBezTo>
                      <a:cubicBezTo>
                        <a:pt x="109212" y="289908"/>
                        <a:pt x="169775" y="271540"/>
                        <a:pt x="176228" y="29040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000" dirty="0"/>
                </a:p>
              </p:txBody>
            </p:sp>
            <p:sp>
              <p:nvSpPr>
                <p:cNvPr id="39" name="자유형 38"/>
                <p:cNvSpPr/>
                <p:nvPr/>
              </p:nvSpPr>
              <p:spPr>
                <a:xfrm>
                  <a:off x="3883470" y="3116505"/>
                  <a:ext cx="1354225" cy="1145234"/>
                </a:xfrm>
                <a:custGeom>
                  <a:avLst/>
                  <a:gdLst>
                    <a:gd name="connsiteX0" fmla="*/ 307282 w 1354225"/>
                    <a:gd name="connsiteY0" fmla="*/ 249202 h 1145234"/>
                    <a:gd name="connsiteX1" fmla="*/ 313239 w 1354225"/>
                    <a:gd name="connsiteY1" fmla="*/ 302815 h 1145234"/>
                    <a:gd name="connsiteX2" fmla="*/ 354938 w 1354225"/>
                    <a:gd name="connsiteY2" fmla="*/ 320686 h 1145234"/>
                    <a:gd name="connsiteX3" fmla="*/ 396637 w 1354225"/>
                    <a:gd name="connsiteY3" fmla="*/ 320686 h 1145234"/>
                    <a:gd name="connsiteX4" fmla="*/ 417486 w 1354225"/>
                    <a:gd name="connsiteY4" fmla="*/ 317707 h 1145234"/>
                    <a:gd name="connsiteX5" fmla="*/ 423443 w 1354225"/>
                    <a:gd name="connsiteY5" fmla="*/ 338557 h 1145234"/>
                    <a:gd name="connsiteX6" fmla="*/ 414508 w 1354225"/>
                    <a:gd name="connsiteY6" fmla="*/ 380256 h 1145234"/>
                    <a:gd name="connsiteX7" fmla="*/ 337067 w 1354225"/>
                    <a:gd name="connsiteY7" fmla="*/ 553009 h 1145234"/>
                    <a:gd name="connsiteX8" fmla="*/ 217927 w 1354225"/>
                    <a:gd name="connsiteY8" fmla="*/ 821074 h 1145234"/>
                    <a:gd name="connsiteX9" fmla="*/ 164314 w 1354225"/>
                    <a:gd name="connsiteY9" fmla="*/ 916386 h 1145234"/>
                    <a:gd name="connsiteX10" fmla="*/ 125593 w 1354225"/>
                    <a:gd name="connsiteY10" fmla="*/ 958085 h 1145234"/>
                    <a:gd name="connsiteX11" fmla="*/ 60066 w 1354225"/>
                    <a:gd name="connsiteY11" fmla="*/ 996806 h 1145234"/>
                    <a:gd name="connsiteX12" fmla="*/ 6453 w 1354225"/>
                    <a:gd name="connsiteY12" fmla="*/ 1050419 h 1145234"/>
                    <a:gd name="connsiteX13" fmla="*/ 21346 w 1354225"/>
                    <a:gd name="connsiteY13" fmla="*/ 1095096 h 1145234"/>
                    <a:gd name="connsiteX14" fmla="*/ 66023 w 1354225"/>
                    <a:gd name="connsiteY14" fmla="*/ 1127860 h 1145234"/>
                    <a:gd name="connsiteX15" fmla="*/ 188142 w 1354225"/>
                    <a:gd name="connsiteY15" fmla="*/ 1127860 h 1145234"/>
                    <a:gd name="connsiteX16" fmla="*/ 244733 w 1354225"/>
                    <a:gd name="connsiteY16" fmla="*/ 1118924 h 1145234"/>
                    <a:gd name="connsiteX17" fmla="*/ 343024 w 1354225"/>
                    <a:gd name="connsiteY17" fmla="*/ 1124881 h 1145234"/>
                    <a:gd name="connsiteX18" fmla="*/ 435357 w 1354225"/>
                    <a:gd name="connsiteY18" fmla="*/ 1118924 h 1145234"/>
                    <a:gd name="connsiteX19" fmla="*/ 542583 w 1354225"/>
                    <a:gd name="connsiteY19" fmla="*/ 1071268 h 1145234"/>
                    <a:gd name="connsiteX20" fmla="*/ 569390 w 1354225"/>
                    <a:gd name="connsiteY20" fmla="*/ 993827 h 1145234"/>
                    <a:gd name="connsiteX21" fmla="*/ 536626 w 1354225"/>
                    <a:gd name="connsiteY21" fmla="*/ 928300 h 1145234"/>
                    <a:gd name="connsiteX22" fmla="*/ 462164 w 1354225"/>
                    <a:gd name="connsiteY22" fmla="*/ 925322 h 1145234"/>
                    <a:gd name="connsiteX23" fmla="*/ 456207 w 1354225"/>
                    <a:gd name="connsiteY23" fmla="*/ 907451 h 1145234"/>
                    <a:gd name="connsiteX24" fmla="*/ 465142 w 1354225"/>
                    <a:gd name="connsiteY24" fmla="*/ 880644 h 1145234"/>
                    <a:gd name="connsiteX25" fmla="*/ 563433 w 1354225"/>
                    <a:gd name="connsiteY25" fmla="*/ 678106 h 1145234"/>
                    <a:gd name="connsiteX26" fmla="*/ 727251 w 1354225"/>
                    <a:gd name="connsiteY26" fmla="*/ 395148 h 1145234"/>
                    <a:gd name="connsiteX27" fmla="*/ 843412 w 1354225"/>
                    <a:gd name="connsiteY27" fmla="*/ 264094 h 1145234"/>
                    <a:gd name="connsiteX28" fmla="*/ 962552 w 1354225"/>
                    <a:gd name="connsiteY28" fmla="*/ 216438 h 1145234"/>
                    <a:gd name="connsiteX29" fmla="*/ 1022122 w 1354225"/>
                    <a:gd name="connsiteY29" fmla="*/ 240266 h 1145234"/>
                    <a:gd name="connsiteX30" fmla="*/ 1051907 w 1354225"/>
                    <a:gd name="connsiteY30" fmla="*/ 290901 h 1145234"/>
                    <a:gd name="connsiteX31" fmla="*/ 1042972 w 1354225"/>
                    <a:gd name="connsiteY31" fmla="*/ 469611 h 1145234"/>
                    <a:gd name="connsiteX32" fmla="*/ 947660 w 1354225"/>
                    <a:gd name="connsiteY32" fmla="*/ 713848 h 1145234"/>
                    <a:gd name="connsiteX33" fmla="*/ 762993 w 1354225"/>
                    <a:gd name="connsiteY33" fmla="*/ 967021 h 1145234"/>
                    <a:gd name="connsiteX34" fmla="*/ 736186 w 1354225"/>
                    <a:gd name="connsiteY34" fmla="*/ 1071268 h 1145234"/>
                    <a:gd name="connsiteX35" fmla="*/ 816606 w 1354225"/>
                    <a:gd name="connsiteY35" fmla="*/ 1130838 h 1145234"/>
                    <a:gd name="connsiteX36" fmla="*/ 983402 w 1354225"/>
                    <a:gd name="connsiteY36" fmla="*/ 1133817 h 1145234"/>
                    <a:gd name="connsiteX37" fmla="*/ 1090628 w 1354225"/>
                    <a:gd name="connsiteY37" fmla="*/ 1124881 h 1145234"/>
                    <a:gd name="connsiteX38" fmla="*/ 1191897 w 1354225"/>
                    <a:gd name="connsiteY38" fmla="*/ 1011698 h 1145234"/>
                    <a:gd name="connsiteX39" fmla="*/ 1185940 w 1354225"/>
                    <a:gd name="connsiteY39" fmla="*/ 940214 h 1145234"/>
                    <a:gd name="connsiteX40" fmla="*/ 1117434 w 1354225"/>
                    <a:gd name="connsiteY40" fmla="*/ 928300 h 1145234"/>
                    <a:gd name="connsiteX41" fmla="*/ 1019144 w 1354225"/>
                    <a:gd name="connsiteY41" fmla="*/ 931279 h 1145234"/>
                    <a:gd name="connsiteX42" fmla="*/ 1084671 w 1354225"/>
                    <a:gd name="connsiteY42" fmla="*/ 844902 h 1145234"/>
                    <a:gd name="connsiteX43" fmla="*/ 1272316 w 1354225"/>
                    <a:gd name="connsiteY43" fmla="*/ 541095 h 1145234"/>
                    <a:gd name="connsiteX44" fmla="*/ 1349757 w 1354225"/>
                    <a:gd name="connsiteY44" fmla="*/ 273030 h 1145234"/>
                    <a:gd name="connsiteX45" fmla="*/ 1299123 w 1354225"/>
                    <a:gd name="connsiteY45" fmla="*/ 94320 h 1145234"/>
                    <a:gd name="connsiteX46" fmla="*/ 1132327 w 1354225"/>
                    <a:gd name="connsiteY46" fmla="*/ 19857 h 1145234"/>
                    <a:gd name="connsiteX47" fmla="*/ 1031058 w 1354225"/>
                    <a:gd name="connsiteY47" fmla="*/ 7943 h 1145234"/>
                    <a:gd name="connsiteX48" fmla="*/ 858305 w 1354225"/>
                    <a:gd name="connsiteY48" fmla="*/ 67513 h 1145234"/>
                    <a:gd name="connsiteX49" fmla="*/ 822563 w 1354225"/>
                    <a:gd name="connsiteY49" fmla="*/ 85384 h 1145234"/>
                    <a:gd name="connsiteX50" fmla="*/ 801713 w 1354225"/>
                    <a:gd name="connsiteY50" fmla="*/ 82406 h 1145234"/>
                    <a:gd name="connsiteX51" fmla="*/ 795756 w 1354225"/>
                    <a:gd name="connsiteY51" fmla="*/ 61556 h 1145234"/>
                    <a:gd name="connsiteX52" fmla="*/ 751079 w 1354225"/>
                    <a:gd name="connsiteY52" fmla="*/ 43685 h 1145234"/>
                    <a:gd name="connsiteX53" fmla="*/ 599175 w 1354225"/>
                    <a:gd name="connsiteY53" fmla="*/ 79427 h 1145234"/>
                    <a:gd name="connsiteX54" fmla="*/ 438336 w 1354225"/>
                    <a:gd name="connsiteY54" fmla="*/ 147933 h 1145234"/>
                    <a:gd name="connsiteX55" fmla="*/ 307282 w 1354225"/>
                    <a:gd name="connsiteY55" fmla="*/ 249202 h 11452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</a:cxnLst>
                  <a:rect l="l" t="t" r="r" b="b"/>
                  <a:pathLst>
                    <a:path w="1354225" h="1145234">
                      <a:moveTo>
                        <a:pt x="307282" y="249202"/>
                      </a:moveTo>
                      <a:cubicBezTo>
                        <a:pt x="286432" y="275016"/>
                        <a:pt x="305296" y="290901"/>
                        <a:pt x="313239" y="302815"/>
                      </a:cubicBezTo>
                      <a:cubicBezTo>
                        <a:pt x="321182" y="314729"/>
                        <a:pt x="341038" y="317707"/>
                        <a:pt x="354938" y="320686"/>
                      </a:cubicBezTo>
                      <a:cubicBezTo>
                        <a:pt x="368838" y="323665"/>
                        <a:pt x="386212" y="321182"/>
                        <a:pt x="396637" y="320686"/>
                      </a:cubicBezTo>
                      <a:cubicBezTo>
                        <a:pt x="407062" y="320190"/>
                        <a:pt x="413018" y="314729"/>
                        <a:pt x="417486" y="317707"/>
                      </a:cubicBezTo>
                      <a:cubicBezTo>
                        <a:pt x="421954" y="320685"/>
                        <a:pt x="423939" y="328132"/>
                        <a:pt x="423443" y="338557"/>
                      </a:cubicBezTo>
                      <a:cubicBezTo>
                        <a:pt x="422947" y="348982"/>
                        <a:pt x="428904" y="344514"/>
                        <a:pt x="414508" y="380256"/>
                      </a:cubicBezTo>
                      <a:cubicBezTo>
                        <a:pt x="400112" y="415998"/>
                        <a:pt x="337067" y="553009"/>
                        <a:pt x="337067" y="553009"/>
                      </a:cubicBezTo>
                      <a:cubicBezTo>
                        <a:pt x="304304" y="626479"/>
                        <a:pt x="246719" y="760511"/>
                        <a:pt x="217927" y="821074"/>
                      </a:cubicBezTo>
                      <a:cubicBezTo>
                        <a:pt x="189135" y="881637"/>
                        <a:pt x="179703" y="893551"/>
                        <a:pt x="164314" y="916386"/>
                      </a:cubicBezTo>
                      <a:cubicBezTo>
                        <a:pt x="148925" y="939221"/>
                        <a:pt x="142968" y="944682"/>
                        <a:pt x="125593" y="958085"/>
                      </a:cubicBezTo>
                      <a:cubicBezTo>
                        <a:pt x="108218" y="971488"/>
                        <a:pt x="79923" y="981417"/>
                        <a:pt x="60066" y="996806"/>
                      </a:cubicBezTo>
                      <a:cubicBezTo>
                        <a:pt x="40209" y="1012195"/>
                        <a:pt x="12906" y="1034037"/>
                        <a:pt x="6453" y="1050419"/>
                      </a:cubicBezTo>
                      <a:cubicBezTo>
                        <a:pt x="0" y="1066801"/>
                        <a:pt x="11418" y="1082189"/>
                        <a:pt x="21346" y="1095096"/>
                      </a:cubicBezTo>
                      <a:cubicBezTo>
                        <a:pt x="31274" y="1108003"/>
                        <a:pt x="38224" y="1122399"/>
                        <a:pt x="66023" y="1127860"/>
                      </a:cubicBezTo>
                      <a:cubicBezTo>
                        <a:pt x="93822" y="1133321"/>
                        <a:pt x="158357" y="1129349"/>
                        <a:pt x="188142" y="1127860"/>
                      </a:cubicBezTo>
                      <a:cubicBezTo>
                        <a:pt x="217927" y="1126371"/>
                        <a:pt x="218919" y="1119421"/>
                        <a:pt x="244733" y="1118924"/>
                      </a:cubicBezTo>
                      <a:cubicBezTo>
                        <a:pt x="270547" y="1118428"/>
                        <a:pt x="311253" y="1124881"/>
                        <a:pt x="343024" y="1124881"/>
                      </a:cubicBezTo>
                      <a:cubicBezTo>
                        <a:pt x="374795" y="1124881"/>
                        <a:pt x="402097" y="1127860"/>
                        <a:pt x="435357" y="1118924"/>
                      </a:cubicBezTo>
                      <a:cubicBezTo>
                        <a:pt x="468617" y="1109989"/>
                        <a:pt x="520244" y="1092118"/>
                        <a:pt x="542583" y="1071268"/>
                      </a:cubicBezTo>
                      <a:cubicBezTo>
                        <a:pt x="564922" y="1050419"/>
                        <a:pt x="570383" y="1017655"/>
                        <a:pt x="569390" y="993827"/>
                      </a:cubicBezTo>
                      <a:cubicBezTo>
                        <a:pt x="568397" y="969999"/>
                        <a:pt x="554497" y="939718"/>
                        <a:pt x="536626" y="928300"/>
                      </a:cubicBezTo>
                      <a:cubicBezTo>
                        <a:pt x="518755" y="916883"/>
                        <a:pt x="475567" y="928797"/>
                        <a:pt x="462164" y="925322"/>
                      </a:cubicBezTo>
                      <a:cubicBezTo>
                        <a:pt x="448761" y="921847"/>
                        <a:pt x="455711" y="914897"/>
                        <a:pt x="456207" y="907451"/>
                      </a:cubicBezTo>
                      <a:cubicBezTo>
                        <a:pt x="456703" y="900005"/>
                        <a:pt x="447271" y="918868"/>
                        <a:pt x="465142" y="880644"/>
                      </a:cubicBezTo>
                      <a:cubicBezTo>
                        <a:pt x="483013" y="842420"/>
                        <a:pt x="519748" y="759022"/>
                        <a:pt x="563433" y="678106"/>
                      </a:cubicBezTo>
                      <a:cubicBezTo>
                        <a:pt x="607118" y="597190"/>
                        <a:pt x="680588" y="464150"/>
                        <a:pt x="727251" y="395148"/>
                      </a:cubicBezTo>
                      <a:cubicBezTo>
                        <a:pt x="773914" y="326146"/>
                        <a:pt x="804195" y="293879"/>
                        <a:pt x="843412" y="264094"/>
                      </a:cubicBezTo>
                      <a:cubicBezTo>
                        <a:pt x="882629" y="234309"/>
                        <a:pt x="932767" y="220409"/>
                        <a:pt x="962552" y="216438"/>
                      </a:cubicBezTo>
                      <a:cubicBezTo>
                        <a:pt x="992337" y="212467"/>
                        <a:pt x="1007229" y="227855"/>
                        <a:pt x="1022122" y="240266"/>
                      </a:cubicBezTo>
                      <a:cubicBezTo>
                        <a:pt x="1037015" y="252677"/>
                        <a:pt x="1048432" y="252677"/>
                        <a:pt x="1051907" y="290901"/>
                      </a:cubicBezTo>
                      <a:cubicBezTo>
                        <a:pt x="1055382" y="329125"/>
                        <a:pt x="1060346" y="399120"/>
                        <a:pt x="1042972" y="469611"/>
                      </a:cubicBezTo>
                      <a:cubicBezTo>
                        <a:pt x="1025598" y="540102"/>
                        <a:pt x="994323" y="630946"/>
                        <a:pt x="947660" y="713848"/>
                      </a:cubicBezTo>
                      <a:cubicBezTo>
                        <a:pt x="900997" y="796750"/>
                        <a:pt x="798239" y="907451"/>
                        <a:pt x="762993" y="967021"/>
                      </a:cubicBezTo>
                      <a:cubicBezTo>
                        <a:pt x="727747" y="1026591"/>
                        <a:pt x="727251" y="1043965"/>
                        <a:pt x="736186" y="1071268"/>
                      </a:cubicBezTo>
                      <a:cubicBezTo>
                        <a:pt x="745121" y="1098571"/>
                        <a:pt x="775403" y="1120413"/>
                        <a:pt x="816606" y="1130838"/>
                      </a:cubicBezTo>
                      <a:cubicBezTo>
                        <a:pt x="857809" y="1141263"/>
                        <a:pt x="937732" y="1134810"/>
                        <a:pt x="983402" y="1133817"/>
                      </a:cubicBezTo>
                      <a:cubicBezTo>
                        <a:pt x="1029072" y="1132824"/>
                        <a:pt x="1055879" y="1145234"/>
                        <a:pt x="1090628" y="1124881"/>
                      </a:cubicBezTo>
                      <a:cubicBezTo>
                        <a:pt x="1125377" y="1104528"/>
                        <a:pt x="1176012" y="1042476"/>
                        <a:pt x="1191897" y="1011698"/>
                      </a:cubicBezTo>
                      <a:cubicBezTo>
                        <a:pt x="1207782" y="980920"/>
                        <a:pt x="1198351" y="954114"/>
                        <a:pt x="1185940" y="940214"/>
                      </a:cubicBezTo>
                      <a:cubicBezTo>
                        <a:pt x="1173530" y="926314"/>
                        <a:pt x="1145233" y="929789"/>
                        <a:pt x="1117434" y="928300"/>
                      </a:cubicBezTo>
                      <a:cubicBezTo>
                        <a:pt x="1089635" y="926811"/>
                        <a:pt x="1024604" y="945179"/>
                        <a:pt x="1019144" y="931279"/>
                      </a:cubicBezTo>
                      <a:cubicBezTo>
                        <a:pt x="1013684" y="917379"/>
                        <a:pt x="1042476" y="909933"/>
                        <a:pt x="1084671" y="844902"/>
                      </a:cubicBezTo>
                      <a:cubicBezTo>
                        <a:pt x="1126866" y="779871"/>
                        <a:pt x="1228135" y="636407"/>
                        <a:pt x="1272316" y="541095"/>
                      </a:cubicBezTo>
                      <a:cubicBezTo>
                        <a:pt x="1316497" y="445783"/>
                        <a:pt x="1345289" y="347493"/>
                        <a:pt x="1349757" y="273030"/>
                      </a:cubicBezTo>
                      <a:cubicBezTo>
                        <a:pt x="1354225" y="198568"/>
                        <a:pt x="1335361" y="136515"/>
                        <a:pt x="1299123" y="94320"/>
                      </a:cubicBezTo>
                      <a:cubicBezTo>
                        <a:pt x="1262885" y="52125"/>
                        <a:pt x="1177004" y="34253"/>
                        <a:pt x="1132327" y="19857"/>
                      </a:cubicBezTo>
                      <a:cubicBezTo>
                        <a:pt x="1087650" y="5461"/>
                        <a:pt x="1076728" y="0"/>
                        <a:pt x="1031058" y="7943"/>
                      </a:cubicBezTo>
                      <a:cubicBezTo>
                        <a:pt x="985388" y="15886"/>
                        <a:pt x="893054" y="54606"/>
                        <a:pt x="858305" y="67513"/>
                      </a:cubicBezTo>
                      <a:cubicBezTo>
                        <a:pt x="823556" y="80420"/>
                        <a:pt x="831995" y="82902"/>
                        <a:pt x="822563" y="85384"/>
                      </a:cubicBezTo>
                      <a:cubicBezTo>
                        <a:pt x="813131" y="87866"/>
                        <a:pt x="806181" y="86377"/>
                        <a:pt x="801713" y="82406"/>
                      </a:cubicBezTo>
                      <a:cubicBezTo>
                        <a:pt x="797245" y="78435"/>
                        <a:pt x="804195" y="68010"/>
                        <a:pt x="795756" y="61556"/>
                      </a:cubicBezTo>
                      <a:cubicBezTo>
                        <a:pt x="787317" y="55103"/>
                        <a:pt x="783842" y="40707"/>
                        <a:pt x="751079" y="43685"/>
                      </a:cubicBezTo>
                      <a:cubicBezTo>
                        <a:pt x="718316" y="46663"/>
                        <a:pt x="651299" y="62052"/>
                        <a:pt x="599175" y="79427"/>
                      </a:cubicBezTo>
                      <a:cubicBezTo>
                        <a:pt x="547051" y="96802"/>
                        <a:pt x="486985" y="119637"/>
                        <a:pt x="438336" y="147933"/>
                      </a:cubicBezTo>
                      <a:cubicBezTo>
                        <a:pt x="389687" y="176229"/>
                        <a:pt x="328132" y="223388"/>
                        <a:pt x="307282" y="24920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000" dirty="0"/>
                </a:p>
              </p:txBody>
            </p:sp>
            <p:sp>
              <p:nvSpPr>
                <p:cNvPr id="40" name="자유형 39"/>
                <p:cNvSpPr/>
                <p:nvPr/>
              </p:nvSpPr>
              <p:spPr>
                <a:xfrm>
                  <a:off x="5140894" y="1995099"/>
                  <a:ext cx="1488754" cy="2256216"/>
                </a:xfrm>
                <a:custGeom>
                  <a:avLst/>
                  <a:gdLst>
                    <a:gd name="connsiteX0" fmla="*/ 1423724 w 1488754"/>
                    <a:gd name="connsiteY0" fmla="*/ 292390 h 2256216"/>
                    <a:gd name="connsiteX1" fmla="*/ 1480315 w 1488754"/>
                    <a:gd name="connsiteY1" fmla="*/ 226863 h 2256216"/>
                    <a:gd name="connsiteX2" fmla="*/ 1474358 w 1488754"/>
                    <a:gd name="connsiteY2" fmla="*/ 134530 h 2256216"/>
                    <a:gd name="connsiteX3" fmla="*/ 1414788 w 1488754"/>
                    <a:gd name="connsiteY3" fmla="*/ 57089 h 2256216"/>
                    <a:gd name="connsiteX4" fmla="*/ 1319476 w 1488754"/>
                    <a:gd name="connsiteY4" fmla="*/ 12411 h 2256216"/>
                    <a:gd name="connsiteX5" fmla="*/ 1200336 w 1488754"/>
                    <a:gd name="connsiteY5" fmla="*/ 6454 h 2256216"/>
                    <a:gd name="connsiteX6" fmla="*/ 1090131 w 1488754"/>
                    <a:gd name="connsiteY6" fmla="*/ 51132 h 2256216"/>
                    <a:gd name="connsiteX7" fmla="*/ 979927 w 1488754"/>
                    <a:gd name="connsiteY7" fmla="*/ 149422 h 2256216"/>
                    <a:gd name="connsiteX8" fmla="*/ 875679 w 1488754"/>
                    <a:gd name="connsiteY8" fmla="*/ 316218 h 2256216"/>
                    <a:gd name="connsiteX9" fmla="*/ 720797 w 1488754"/>
                    <a:gd name="connsiteY9" fmla="*/ 649810 h 2256216"/>
                    <a:gd name="connsiteX10" fmla="*/ 515281 w 1488754"/>
                    <a:gd name="connsiteY10" fmla="*/ 1191898 h 2256216"/>
                    <a:gd name="connsiteX11" fmla="*/ 315721 w 1488754"/>
                    <a:gd name="connsiteY11" fmla="*/ 1763770 h 2256216"/>
                    <a:gd name="connsiteX12" fmla="*/ 187645 w 1488754"/>
                    <a:gd name="connsiteY12" fmla="*/ 2049706 h 2256216"/>
                    <a:gd name="connsiteX13" fmla="*/ 59570 w 1488754"/>
                    <a:gd name="connsiteY13" fmla="*/ 2091405 h 2256216"/>
                    <a:gd name="connsiteX14" fmla="*/ 8935 w 1488754"/>
                    <a:gd name="connsiteY14" fmla="*/ 2091405 h 2256216"/>
                    <a:gd name="connsiteX15" fmla="*/ 5957 w 1488754"/>
                    <a:gd name="connsiteY15" fmla="*/ 2142040 h 2256216"/>
                    <a:gd name="connsiteX16" fmla="*/ 5957 w 1488754"/>
                    <a:gd name="connsiteY16" fmla="*/ 2189696 h 2256216"/>
                    <a:gd name="connsiteX17" fmla="*/ 23828 w 1488754"/>
                    <a:gd name="connsiteY17" fmla="*/ 2222459 h 2256216"/>
                    <a:gd name="connsiteX18" fmla="*/ 86376 w 1488754"/>
                    <a:gd name="connsiteY18" fmla="*/ 2240330 h 2256216"/>
                    <a:gd name="connsiteX19" fmla="*/ 271043 w 1488754"/>
                    <a:gd name="connsiteY19" fmla="*/ 2252244 h 2256216"/>
                    <a:gd name="connsiteX20" fmla="*/ 402098 w 1488754"/>
                    <a:gd name="connsiteY20" fmla="*/ 2255223 h 2256216"/>
                    <a:gd name="connsiteX21" fmla="*/ 536130 w 1488754"/>
                    <a:gd name="connsiteY21" fmla="*/ 2246287 h 2256216"/>
                    <a:gd name="connsiteX22" fmla="*/ 616550 w 1488754"/>
                    <a:gd name="connsiteY22" fmla="*/ 2216502 h 2256216"/>
                    <a:gd name="connsiteX23" fmla="*/ 634421 w 1488754"/>
                    <a:gd name="connsiteY23" fmla="*/ 2162889 h 2256216"/>
                    <a:gd name="connsiteX24" fmla="*/ 595700 w 1488754"/>
                    <a:gd name="connsiteY24" fmla="*/ 2115233 h 2256216"/>
                    <a:gd name="connsiteX25" fmla="*/ 521238 w 1488754"/>
                    <a:gd name="connsiteY25" fmla="*/ 2091405 h 2256216"/>
                    <a:gd name="connsiteX26" fmla="*/ 512302 w 1488754"/>
                    <a:gd name="connsiteY26" fmla="*/ 2076513 h 2256216"/>
                    <a:gd name="connsiteX27" fmla="*/ 524216 w 1488754"/>
                    <a:gd name="connsiteY27" fmla="*/ 2019921 h 2256216"/>
                    <a:gd name="connsiteX28" fmla="*/ 586765 w 1488754"/>
                    <a:gd name="connsiteY28" fmla="*/ 1796534 h 2256216"/>
                    <a:gd name="connsiteX29" fmla="*/ 747604 w 1488754"/>
                    <a:gd name="connsiteY29" fmla="*/ 1337844 h 2256216"/>
                    <a:gd name="connsiteX30" fmla="*/ 905464 w 1488754"/>
                    <a:gd name="connsiteY30" fmla="*/ 864263 h 2256216"/>
                    <a:gd name="connsiteX31" fmla="*/ 1015669 w 1488754"/>
                    <a:gd name="connsiteY31" fmla="*/ 512799 h 2256216"/>
                    <a:gd name="connsiteX32" fmla="*/ 1122895 w 1488754"/>
                    <a:gd name="connsiteY32" fmla="*/ 274519 h 2256216"/>
                    <a:gd name="connsiteX33" fmla="*/ 1191400 w 1488754"/>
                    <a:gd name="connsiteY33" fmla="*/ 188143 h 2256216"/>
                    <a:gd name="connsiteX34" fmla="*/ 1268842 w 1488754"/>
                    <a:gd name="connsiteY34" fmla="*/ 173250 h 2256216"/>
                    <a:gd name="connsiteX35" fmla="*/ 1319476 w 1488754"/>
                    <a:gd name="connsiteY35" fmla="*/ 200057 h 2256216"/>
                    <a:gd name="connsiteX36" fmla="*/ 1370111 w 1488754"/>
                    <a:gd name="connsiteY36" fmla="*/ 259627 h 2256216"/>
                    <a:gd name="connsiteX37" fmla="*/ 1423724 w 1488754"/>
                    <a:gd name="connsiteY37" fmla="*/ 292390 h 2256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488754" h="2256216">
                      <a:moveTo>
                        <a:pt x="1423724" y="292390"/>
                      </a:moveTo>
                      <a:cubicBezTo>
                        <a:pt x="1442091" y="286929"/>
                        <a:pt x="1471876" y="253173"/>
                        <a:pt x="1480315" y="226863"/>
                      </a:cubicBezTo>
                      <a:cubicBezTo>
                        <a:pt x="1488754" y="200553"/>
                        <a:pt x="1485279" y="162826"/>
                        <a:pt x="1474358" y="134530"/>
                      </a:cubicBezTo>
                      <a:cubicBezTo>
                        <a:pt x="1463437" y="106234"/>
                        <a:pt x="1440602" y="77442"/>
                        <a:pt x="1414788" y="57089"/>
                      </a:cubicBezTo>
                      <a:cubicBezTo>
                        <a:pt x="1388974" y="36736"/>
                        <a:pt x="1355218" y="20850"/>
                        <a:pt x="1319476" y="12411"/>
                      </a:cubicBezTo>
                      <a:cubicBezTo>
                        <a:pt x="1283734" y="3972"/>
                        <a:pt x="1238560" y="0"/>
                        <a:pt x="1200336" y="6454"/>
                      </a:cubicBezTo>
                      <a:cubicBezTo>
                        <a:pt x="1162112" y="12908"/>
                        <a:pt x="1126866" y="27304"/>
                        <a:pt x="1090131" y="51132"/>
                      </a:cubicBezTo>
                      <a:cubicBezTo>
                        <a:pt x="1053396" y="74960"/>
                        <a:pt x="1015669" y="105241"/>
                        <a:pt x="979927" y="149422"/>
                      </a:cubicBezTo>
                      <a:cubicBezTo>
                        <a:pt x="944185" y="193603"/>
                        <a:pt x="918867" y="232820"/>
                        <a:pt x="875679" y="316218"/>
                      </a:cubicBezTo>
                      <a:cubicBezTo>
                        <a:pt x="832491" y="399616"/>
                        <a:pt x="780863" y="503863"/>
                        <a:pt x="720797" y="649810"/>
                      </a:cubicBezTo>
                      <a:cubicBezTo>
                        <a:pt x="660731" y="795757"/>
                        <a:pt x="582794" y="1006238"/>
                        <a:pt x="515281" y="1191898"/>
                      </a:cubicBezTo>
                      <a:cubicBezTo>
                        <a:pt x="447768" y="1377558"/>
                        <a:pt x="370327" y="1620802"/>
                        <a:pt x="315721" y="1763770"/>
                      </a:cubicBezTo>
                      <a:cubicBezTo>
                        <a:pt x="261115" y="1906738"/>
                        <a:pt x="230337" y="1995100"/>
                        <a:pt x="187645" y="2049706"/>
                      </a:cubicBezTo>
                      <a:cubicBezTo>
                        <a:pt x="144953" y="2104312"/>
                        <a:pt x="89355" y="2084455"/>
                        <a:pt x="59570" y="2091405"/>
                      </a:cubicBezTo>
                      <a:cubicBezTo>
                        <a:pt x="29785" y="2098355"/>
                        <a:pt x="17870" y="2082966"/>
                        <a:pt x="8935" y="2091405"/>
                      </a:cubicBezTo>
                      <a:cubicBezTo>
                        <a:pt x="0" y="2099844"/>
                        <a:pt x="6453" y="2125658"/>
                        <a:pt x="5957" y="2142040"/>
                      </a:cubicBezTo>
                      <a:cubicBezTo>
                        <a:pt x="5461" y="2158422"/>
                        <a:pt x="2979" y="2176293"/>
                        <a:pt x="5957" y="2189696"/>
                      </a:cubicBezTo>
                      <a:cubicBezTo>
                        <a:pt x="8936" y="2203099"/>
                        <a:pt x="10425" y="2214020"/>
                        <a:pt x="23828" y="2222459"/>
                      </a:cubicBezTo>
                      <a:cubicBezTo>
                        <a:pt x="37231" y="2230898"/>
                        <a:pt x="45174" y="2235366"/>
                        <a:pt x="86376" y="2240330"/>
                      </a:cubicBezTo>
                      <a:cubicBezTo>
                        <a:pt x="127578" y="2245294"/>
                        <a:pt x="218423" y="2249762"/>
                        <a:pt x="271043" y="2252244"/>
                      </a:cubicBezTo>
                      <a:cubicBezTo>
                        <a:pt x="323663" y="2254726"/>
                        <a:pt x="357917" y="2256216"/>
                        <a:pt x="402098" y="2255223"/>
                      </a:cubicBezTo>
                      <a:cubicBezTo>
                        <a:pt x="446279" y="2254230"/>
                        <a:pt x="500388" y="2252740"/>
                        <a:pt x="536130" y="2246287"/>
                      </a:cubicBezTo>
                      <a:cubicBezTo>
                        <a:pt x="571872" y="2239834"/>
                        <a:pt x="600168" y="2230402"/>
                        <a:pt x="616550" y="2216502"/>
                      </a:cubicBezTo>
                      <a:cubicBezTo>
                        <a:pt x="632932" y="2202602"/>
                        <a:pt x="637896" y="2179767"/>
                        <a:pt x="634421" y="2162889"/>
                      </a:cubicBezTo>
                      <a:cubicBezTo>
                        <a:pt x="630946" y="2146011"/>
                        <a:pt x="614564" y="2127147"/>
                        <a:pt x="595700" y="2115233"/>
                      </a:cubicBezTo>
                      <a:cubicBezTo>
                        <a:pt x="576836" y="2103319"/>
                        <a:pt x="535138" y="2097858"/>
                        <a:pt x="521238" y="2091405"/>
                      </a:cubicBezTo>
                      <a:cubicBezTo>
                        <a:pt x="507338" y="2084952"/>
                        <a:pt x="511806" y="2088427"/>
                        <a:pt x="512302" y="2076513"/>
                      </a:cubicBezTo>
                      <a:cubicBezTo>
                        <a:pt x="512798" y="2064599"/>
                        <a:pt x="511805" y="2066584"/>
                        <a:pt x="524216" y="2019921"/>
                      </a:cubicBezTo>
                      <a:cubicBezTo>
                        <a:pt x="536627" y="1973258"/>
                        <a:pt x="549534" y="1910213"/>
                        <a:pt x="586765" y="1796534"/>
                      </a:cubicBezTo>
                      <a:cubicBezTo>
                        <a:pt x="623996" y="1682855"/>
                        <a:pt x="694488" y="1493223"/>
                        <a:pt x="747604" y="1337844"/>
                      </a:cubicBezTo>
                      <a:cubicBezTo>
                        <a:pt x="800721" y="1182466"/>
                        <a:pt x="860787" y="1001770"/>
                        <a:pt x="905464" y="864263"/>
                      </a:cubicBezTo>
                      <a:cubicBezTo>
                        <a:pt x="950141" y="726756"/>
                        <a:pt x="979431" y="611090"/>
                        <a:pt x="1015669" y="512799"/>
                      </a:cubicBezTo>
                      <a:cubicBezTo>
                        <a:pt x="1051907" y="414508"/>
                        <a:pt x="1093607" y="328628"/>
                        <a:pt x="1122895" y="274519"/>
                      </a:cubicBezTo>
                      <a:cubicBezTo>
                        <a:pt x="1152183" y="220410"/>
                        <a:pt x="1167076" y="205021"/>
                        <a:pt x="1191400" y="188143"/>
                      </a:cubicBezTo>
                      <a:cubicBezTo>
                        <a:pt x="1215724" y="171265"/>
                        <a:pt x="1247496" y="171264"/>
                        <a:pt x="1268842" y="173250"/>
                      </a:cubicBezTo>
                      <a:cubicBezTo>
                        <a:pt x="1290188" y="175236"/>
                        <a:pt x="1302598" y="185661"/>
                        <a:pt x="1319476" y="200057"/>
                      </a:cubicBezTo>
                      <a:cubicBezTo>
                        <a:pt x="1336354" y="214453"/>
                        <a:pt x="1354226" y="243742"/>
                        <a:pt x="1370111" y="259627"/>
                      </a:cubicBezTo>
                      <a:cubicBezTo>
                        <a:pt x="1385996" y="275512"/>
                        <a:pt x="1405357" y="297851"/>
                        <a:pt x="1423724" y="29239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000" dirty="0"/>
                </a:p>
              </p:txBody>
            </p:sp>
            <p:sp>
              <p:nvSpPr>
                <p:cNvPr id="41" name="자유형 40"/>
                <p:cNvSpPr/>
                <p:nvPr/>
              </p:nvSpPr>
              <p:spPr>
                <a:xfrm>
                  <a:off x="5854742" y="3133880"/>
                  <a:ext cx="874189" cy="1126370"/>
                </a:xfrm>
                <a:custGeom>
                  <a:avLst/>
                  <a:gdLst>
                    <a:gd name="connsiteX0" fmla="*/ 3971 w 874189"/>
                    <a:gd name="connsiteY0" fmla="*/ 1050915 h 1126370"/>
                    <a:gd name="connsiteX1" fmla="*/ 39713 w 874189"/>
                    <a:gd name="connsiteY1" fmla="*/ 1098571 h 1126370"/>
                    <a:gd name="connsiteX2" fmla="*/ 114175 w 874189"/>
                    <a:gd name="connsiteY2" fmla="*/ 1122399 h 1126370"/>
                    <a:gd name="connsiteX3" fmla="*/ 167788 w 874189"/>
                    <a:gd name="connsiteY3" fmla="*/ 1122399 h 1126370"/>
                    <a:gd name="connsiteX4" fmla="*/ 221401 w 874189"/>
                    <a:gd name="connsiteY4" fmla="*/ 1110485 h 1126370"/>
                    <a:gd name="connsiteX5" fmla="*/ 313735 w 874189"/>
                    <a:gd name="connsiteY5" fmla="*/ 1113463 h 1126370"/>
                    <a:gd name="connsiteX6" fmla="*/ 426918 w 874189"/>
                    <a:gd name="connsiteY6" fmla="*/ 1116442 h 1126370"/>
                    <a:gd name="connsiteX7" fmla="*/ 513294 w 874189"/>
                    <a:gd name="connsiteY7" fmla="*/ 1110485 h 1126370"/>
                    <a:gd name="connsiteX8" fmla="*/ 590736 w 874189"/>
                    <a:gd name="connsiteY8" fmla="*/ 1068786 h 1126370"/>
                    <a:gd name="connsiteX9" fmla="*/ 605628 w 874189"/>
                    <a:gd name="connsiteY9" fmla="*/ 1015173 h 1126370"/>
                    <a:gd name="connsiteX10" fmla="*/ 599671 w 874189"/>
                    <a:gd name="connsiteY10" fmla="*/ 958581 h 1126370"/>
                    <a:gd name="connsiteX11" fmla="*/ 537122 w 874189"/>
                    <a:gd name="connsiteY11" fmla="*/ 952624 h 1126370"/>
                    <a:gd name="connsiteX12" fmla="*/ 498402 w 874189"/>
                    <a:gd name="connsiteY12" fmla="*/ 952624 h 1126370"/>
                    <a:gd name="connsiteX13" fmla="*/ 489466 w 874189"/>
                    <a:gd name="connsiteY13" fmla="*/ 937732 h 1126370"/>
                    <a:gd name="connsiteX14" fmla="*/ 495423 w 874189"/>
                    <a:gd name="connsiteY14" fmla="*/ 887097 h 1126370"/>
                    <a:gd name="connsiteX15" fmla="*/ 578822 w 874189"/>
                    <a:gd name="connsiteY15" fmla="*/ 693495 h 1126370"/>
                    <a:gd name="connsiteX16" fmla="*/ 831994 w 874189"/>
                    <a:gd name="connsiteY16" fmla="*/ 193106 h 1126370"/>
                    <a:gd name="connsiteX17" fmla="*/ 831994 w 874189"/>
                    <a:gd name="connsiteY17" fmla="*/ 23332 h 1126370"/>
                    <a:gd name="connsiteX18" fmla="*/ 683069 w 874189"/>
                    <a:gd name="connsiteY18" fmla="*/ 53117 h 1126370"/>
                    <a:gd name="connsiteX19" fmla="*/ 379262 w 874189"/>
                    <a:gd name="connsiteY19" fmla="*/ 219913 h 1126370"/>
                    <a:gd name="connsiteX20" fmla="*/ 331606 w 874189"/>
                    <a:gd name="connsiteY20" fmla="*/ 324160 h 1126370"/>
                    <a:gd name="connsiteX21" fmla="*/ 388197 w 874189"/>
                    <a:gd name="connsiteY21" fmla="*/ 368838 h 1126370"/>
                    <a:gd name="connsiteX22" fmla="*/ 441810 w 874189"/>
                    <a:gd name="connsiteY22" fmla="*/ 356924 h 1126370"/>
                    <a:gd name="connsiteX23" fmla="*/ 441810 w 874189"/>
                    <a:gd name="connsiteY23" fmla="*/ 374795 h 1126370"/>
                    <a:gd name="connsiteX24" fmla="*/ 412025 w 874189"/>
                    <a:gd name="connsiteY24" fmla="*/ 434365 h 1126370"/>
                    <a:gd name="connsiteX25" fmla="*/ 245229 w 874189"/>
                    <a:gd name="connsiteY25" fmla="*/ 800721 h 1126370"/>
                    <a:gd name="connsiteX26" fmla="*/ 152896 w 874189"/>
                    <a:gd name="connsiteY26" fmla="*/ 937732 h 1126370"/>
                    <a:gd name="connsiteX27" fmla="*/ 63541 w 874189"/>
                    <a:gd name="connsiteY27" fmla="*/ 982409 h 1126370"/>
                    <a:gd name="connsiteX28" fmla="*/ 3971 w 874189"/>
                    <a:gd name="connsiteY28" fmla="*/ 1050915 h 11263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874189" h="1126370">
                      <a:moveTo>
                        <a:pt x="3971" y="1050915"/>
                      </a:moveTo>
                      <a:cubicBezTo>
                        <a:pt x="0" y="1070275"/>
                        <a:pt x="21346" y="1086657"/>
                        <a:pt x="39713" y="1098571"/>
                      </a:cubicBezTo>
                      <a:cubicBezTo>
                        <a:pt x="58080" y="1110485"/>
                        <a:pt x="92829" y="1118428"/>
                        <a:pt x="114175" y="1122399"/>
                      </a:cubicBezTo>
                      <a:cubicBezTo>
                        <a:pt x="135521" y="1126370"/>
                        <a:pt x="149917" y="1124385"/>
                        <a:pt x="167788" y="1122399"/>
                      </a:cubicBezTo>
                      <a:cubicBezTo>
                        <a:pt x="185659" y="1120413"/>
                        <a:pt x="197077" y="1111974"/>
                        <a:pt x="221401" y="1110485"/>
                      </a:cubicBezTo>
                      <a:cubicBezTo>
                        <a:pt x="245726" y="1108996"/>
                        <a:pt x="313735" y="1113463"/>
                        <a:pt x="313735" y="1113463"/>
                      </a:cubicBezTo>
                      <a:cubicBezTo>
                        <a:pt x="347988" y="1114456"/>
                        <a:pt x="393658" y="1116938"/>
                        <a:pt x="426918" y="1116442"/>
                      </a:cubicBezTo>
                      <a:cubicBezTo>
                        <a:pt x="460178" y="1115946"/>
                        <a:pt x="485991" y="1118428"/>
                        <a:pt x="513294" y="1110485"/>
                      </a:cubicBezTo>
                      <a:cubicBezTo>
                        <a:pt x="540597" y="1102542"/>
                        <a:pt x="575347" y="1084671"/>
                        <a:pt x="590736" y="1068786"/>
                      </a:cubicBezTo>
                      <a:cubicBezTo>
                        <a:pt x="606125" y="1052901"/>
                        <a:pt x="604139" y="1033540"/>
                        <a:pt x="605628" y="1015173"/>
                      </a:cubicBezTo>
                      <a:cubicBezTo>
                        <a:pt x="607117" y="996806"/>
                        <a:pt x="611089" y="969006"/>
                        <a:pt x="599671" y="958581"/>
                      </a:cubicBezTo>
                      <a:cubicBezTo>
                        <a:pt x="588253" y="948156"/>
                        <a:pt x="554000" y="953617"/>
                        <a:pt x="537122" y="952624"/>
                      </a:cubicBezTo>
                      <a:cubicBezTo>
                        <a:pt x="520244" y="951631"/>
                        <a:pt x="506344" y="955106"/>
                        <a:pt x="498402" y="952624"/>
                      </a:cubicBezTo>
                      <a:cubicBezTo>
                        <a:pt x="490460" y="950142"/>
                        <a:pt x="489962" y="948653"/>
                        <a:pt x="489466" y="937732"/>
                      </a:cubicBezTo>
                      <a:cubicBezTo>
                        <a:pt x="488970" y="926811"/>
                        <a:pt x="480530" y="927803"/>
                        <a:pt x="495423" y="887097"/>
                      </a:cubicBezTo>
                      <a:cubicBezTo>
                        <a:pt x="510316" y="846391"/>
                        <a:pt x="522727" y="809160"/>
                        <a:pt x="578822" y="693495"/>
                      </a:cubicBezTo>
                      <a:cubicBezTo>
                        <a:pt x="634917" y="577830"/>
                        <a:pt x="789799" y="304800"/>
                        <a:pt x="831994" y="193106"/>
                      </a:cubicBezTo>
                      <a:cubicBezTo>
                        <a:pt x="874189" y="81412"/>
                        <a:pt x="856815" y="46664"/>
                        <a:pt x="831994" y="23332"/>
                      </a:cubicBezTo>
                      <a:cubicBezTo>
                        <a:pt x="807173" y="0"/>
                        <a:pt x="758524" y="20354"/>
                        <a:pt x="683069" y="53117"/>
                      </a:cubicBezTo>
                      <a:cubicBezTo>
                        <a:pt x="607614" y="85881"/>
                        <a:pt x="437839" y="174739"/>
                        <a:pt x="379262" y="219913"/>
                      </a:cubicBezTo>
                      <a:cubicBezTo>
                        <a:pt x="320685" y="265087"/>
                        <a:pt x="330117" y="299339"/>
                        <a:pt x="331606" y="324160"/>
                      </a:cubicBezTo>
                      <a:cubicBezTo>
                        <a:pt x="333095" y="348981"/>
                        <a:pt x="369830" y="363377"/>
                        <a:pt x="388197" y="368838"/>
                      </a:cubicBezTo>
                      <a:cubicBezTo>
                        <a:pt x="406564" y="374299"/>
                        <a:pt x="432875" y="355931"/>
                        <a:pt x="441810" y="356924"/>
                      </a:cubicBezTo>
                      <a:cubicBezTo>
                        <a:pt x="450745" y="357917"/>
                        <a:pt x="446774" y="361888"/>
                        <a:pt x="441810" y="374795"/>
                      </a:cubicBezTo>
                      <a:cubicBezTo>
                        <a:pt x="436846" y="387702"/>
                        <a:pt x="444789" y="363377"/>
                        <a:pt x="412025" y="434365"/>
                      </a:cubicBezTo>
                      <a:cubicBezTo>
                        <a:pt x="379262" y="505353"/>
                        <a:pt x="288417" y="716827"/>
                        <a:pt x="245229" y="800721"/>
                      </a:cubicBezTo>
                      <a:cubicBezTo>
                        <a:pt x="202041" y="884616"/>
                        <a:pt x="183177" y="907451"/>
                        <a:pt x="152896" y="937732"/>
                      </a:cubicBezTo>
                      <a:cubicBezTo>
                        <a:pt x="122615" y="968013"/>
                        <a:pt x="85880" y="968509"/>
                        <a:pt x="63541" y="982409"/>
                      </a:cubicBezTo>
                      <a:cubicBezTo>
                        <a:pt x="41202" y="996309"/>
                        <a:pt x="7942" y="1031555"/>
                        <a:pt x="3971" y="10509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000" dirty="0"/>
                </a:p>
              </p:txBody>
            </p:sp>
            <p:sp>
              <p:nvSpPr>
                <p:cNvPr id="42" name="자유형 41"/>
                <p:cNvSpPr/>
                <p:nvPr/>
              </p:nvSpPr>
              <p:spPr>
                <a:xfrm>
                  <a:off x="6543272" y="3116505"/>
                  <a:ext cx="1354225" cy="1145234"/>
                </a:xfrm>
                <a:custGeom>
                  <a:avLst/>
                  <a:gdLst>
                    <a:gd name="connsiteX0" fmla="*/ 307282 w 1354225"/>
                    <a:gd name="connsiteY0" fmla="*/ 249202 h 1145234"/>
                    <a:gd name="connsiteX1" fmla="*/ 313239 w 1354225"/>
                    <a:gd name="connsiteY1" fmla="*/ 302815 h 1145234"/>
                    <a:gd name="connsiteX2" fmla="*/ 354938 w 1354225"/>
                    <a:gd name="connsiteY2" fmla="*/ 320686 h 1145234"/>
                    <a:gd name="connsiteX3" fmla="*/ 396637 w 1354225"/>
                    <a:gd name="connsiteY3" fmla="*/ 320686 h 1145234"/>
                    <a:gd name="connsiteX4" fmla="*/ 417486 w 1354225"/>
                    <a:gd name="connsiteY4" fmla="*/ 317707 h 1145234"/>
                    <a:gd name="connsiteX5" fmla="*/ 423443 w 1354225"/>
                    <a:gd name="connsiteY5" fmla="*/ 338557 h 1145234"/>
                    <a:gd name="connsiteX6" fmla="*/ 414508 w 1354225"/>
                    <a:gd name="connsiteY6" fmla="*/ 380256 h 1145234"/>
                    <a:gd name="connsiteX7" fmla="*/ 337067 w 1354225"/>
                    <a:gd name="connsiteY7" fmla="*/ 553009 h 1145234"/>
                    <a:gd name="connsiteX8" fmla="*/ 217927 w 1354225"/>
                    <a:gd name="connsiteY8" fmla="*/ 821074 h 1145234"/>
                    <a:gd name="connsiteX9" fmla="*/ 164314 w 1354225"/>
                    <a:gd name="connsiteY9" fmla="*/ 916386 h 1145234"/>
                    <a:gd name="connsiteX10" fmla="*/ 125593 w 1354225"/>
                    <a:gd name="connsiteY10" fmla="*/ 958085 h 1145234"/>
                    <a:gd name="connsiteX11" fmla="*/ 60066 w 1354225"/>
                    <a:gd name="connsiteY11" fmla="*/ 996806 h 1145234"/>
                    <a:gd name="connsiteX12" fmla="*/ 6453 w 1354225"/>
                    <a:gd name="connsiteY12" fmla="*/ 1050419 h 1145234"/>
                    <a:gd name="connsiteX13" fmla="*/ 21346 w 1354225"/>
                    <a:gd name="connsiteY13" fmla="*/ 1095096 h 1145234"/>
                    <a:gd name="connsiteX14" fmla="*/ 66023 w 1354225"/>
                    <a:gd name="connsiteY14" fmla="*/ 1127860 h 1145234"/>
                    <a:gd name="connsiteX15" fmla="*/ 188142 w 1354225"/>
                    <a:gd name="connsiteY15" fmla="*/ 1127860 h 1145234"/>
                    <a:gd name="connsiteX16" fmla="*/ 244733 w 1354225"/>
                    <a:gd name="connsiteY16" fmla="*/ 1118924 h 1145234"/>
                    <a:gd name="connsiteX17" fmla="*/ 343024 w 1354225"/>
                    <a:gd name="connsiteY17" fmla="*/ 1124881 h 1145234"/>
                    <a:gd name="connsiteX18" fmla="*/ 435357 w 1354225"/>
                    <a:gd name="connsiteY18" fmla="*/ 1118924 h 1145234"/>
                    <a:gd name="connsiteX19" fmla="*/ 542583 w 1354225"/>
                    <a:gd name="connsiteY19" fmla="*/ 1071268 h 1145234"/>
                    <a:gd name="connsiteX20" fmla="*/ 569390 w 1354225"/>
                    <a:gd name="connsiteY20" fmla="*/ 993827 h 1145234"/>
                    <a:gd name="connsiteX21" fmla="*/ 536626 w 1354225"/>
                    <a:gd name="connsiteY21" fmla="*/ 928300 h 1145234"/>
                    <a:gd name="connsiteX22" fmla="*/ 462164 w 1354225"/>
                    <a:gd name="connsiteY22" fmla="*/ 925322 h 1145234"/>
                    <a:gd name="connsiteX23" fmla="*/ 456207 w 1354225"/>
                    <a:gd name="connsiteY23" fmla="*/ 907451 h 1145234"/>
                    <a:gd name="connsiteX24" fmla="*/ 465142 w 1354225"/>
                    <a:gd name="connsiteY24" fmla="*/ 880644 h 1145234"/>
                    <a:gd name="connsiteX25" fmla="*/ 563433 w 1354225"/>
                    <a:gd name="connsiteY25" fmla="*/ 678106 h 1145234"/>
                    <a:gd name="connsiteX26" fmla="*/ 727251 w 1354225"/>
                    <a:gd name="connsiteY26" fmla="*/ 395148 h 1145234"/>
                    <a:gd name="connsiteX27" fmla="*/ 843412 w 1354225"/>
                    <a:gd name="connsiteY27" fmla="*/ 264094 h 1145234"/>
                    <a:gd name="connsiteX28" fmla="*/ 962552 w 1354225"/>
                    <a:gd name="connsiteY28" fmla="*/ 216438 h 1145234"/>
                    <a:gd name="connsiteX29" fmla="*/ 1022122 w 1354225"/>
                    <a:gd name="connsiteY29" fmla="*/ 240266 h 1145234"/>
                    <a:gd name="connsiteX30" fmla="*/ 1051907 w 1354225"/>
                    <a:gd name="connsiteY30" fmla="*/ 290901 h 1145234"/>
                    <a:gd name="connsiteX31" fmla="*/ 1042972 w 1354225"/>
                    <a:gd name="connsiteY31" fmla="*/ 469611 h 1145234"/>
                    <a:gd name="connsiteX32" fmla="*/ 947660 w 1354225"/>
                    <a:gd name="connsiteY32" fmla="*/ 713848 h 1145234"/>
                    <a:gd name="connsiteX33" fmla="*/ 762993 w 1354225"/>
                    <a:gd name="connsiteY33" fmla="*/ 967021 h 1145234"/>
                    <a:gd name="connsiteX34" fmla="*/ 736186 w 1354225"/>
                    <a:gd name="connsiteY34" fmla="*/ 1071268 h 1145234"/>
                    <a:gd name="connsiteX35" fmla="*/ 816606 w 1354225"/>
                    <a:gd name="connsiteY35" fmla="*/ 1130838 h 1145234"/>
                    <a:gd name="connsiteX36" fmla="*/ 983402 w 1354225"/>
                    <a:gd name="connsiteY36" fmla="*/ 1133817 h 1145234"/>
                    <a:gd name="connsiteX37" fmla="*/ 1090628 w 1354225"/>
                    <a:gd name="connsiteY37" fmla="*/ 1124881 h 1145234"/>
                    <a:gd name="connsiteX38" fmla="*/ 1191897 w 1354225"/>
                    <a:gd name="connsiteY38" fmla="*/ 1011698 h 1145234"/>
                    <a:gd name="connsiteX39" fmla="*/ 1185940 w 1354225"/>
                    <a:gd name="connsiteY39" fmla="*/ 940214 h 1145234"/>
                    <a:gd name="connsiteX40" fmla="*/ 1117434 w 1354225"/>
                    <a:gd name="connsiteY40" fmla="*/ 928300 h 1145234"/>
                    <a:gd name="connsiteX41" fmla="*/ 1019144 w 1354225"/>
                    <a:gd name="connsiteY41" fmla="*/ 931279 h 1145234"/>
                    <a:gd name="connsiteX42" fmla="*/ 1084671 w 1354225"/>
                    <a:gd name="connsiteY42" fmla="*/ 844902 h 1145234"/>
                    <a:gd name="connsiteX43" fmla="*/ 1272316 w 1354225"/>
                    <a:gd name="connsiteY43" fmla="*/ 541095 h 1145234"/>
                    <a:gd name="connsiteX44" fmla="*/ 1349757 w 1354225"/>
                    <a:gd name="connsiteY44" fmla="*/ 273030 h 1145234"/>
                    <a:gd name="connsiteX45" fmla="*/ 1299123 w 1354225"/>
                    <a:gd name="connsiteY45" fmla="*/ 94320 h 1145234"/>
                    <a:gd name="connsiteX46" fmla="*/ 1132327 w 1354225"/>
                    <a:gd name="connsiteY46" fmla="*/ 19857 h 1145234"/>
                    <a:gd name="connsiteX47" fmla="*/ 1031058 w 1354225"/>
                    <a:gd name="connsiteY47" fmla="*/ 7943 h 1145234"/>
                    <a:gd name="connsiteX48" fmla="*/ 858305 w 1354225"/>
                    <a:gd name="connsiteY48" fmla="*/ 67513 h 1145234"/>
                    <a:gd name="connsiteX49" fmla="*/ 822563 w 1354225"/>
                    <a:gd name="connsiteY49" fmla="*/ 85384 h 1145234"/>
                    <a:gd name="connsiteX50" fmla="*/ 801713 w 1354225"/>
                    <a:gd name="connsiteY50" fmla="*/ 82406 h 1145234"/>
                    <a:gd name="connsiteX51" fmla="*/ 795756 w 1354225"/>
                    <a:gd name="connsiteY51" fmla="*/ 61556 h 1145234"/>
                    <a:gd name="connsiteX52" fmla="*/ 751079 w 1354225"/>
                    <a:gd name="connsiteY52" fmla="*/ 43685 h 1145234"/>
                    <a:gd name="connsiteX53" fmla="*/ 599175 w 1354225"/>
                    <a:gd name="connsiteY53" fmla="*/ 79427 h 1145234"/>
                    <a:gd name="connsiteX54" fmla="*/ 438336 w 1354225"/>
                    <a:gd name="connsiteY54" fmla="*/ 147933 h 1145234"/>
                    <a:gd name="connsiteX55" fmla="*/ 307282 w 1354225"/>
                    <a:gd name="connsiteY55" fmla="*/ 249202 h 11452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</a:cxnLst>
                  <a:rect l="l" t="t" r="r" b="b"/>
                  <a:pathLst>
                    <a:path w="1354225" h="1145234">
                      <a:moveTo>
                        <a:pt x="307282" y="249202"/>
                      </a:moveTo>
                      <a:cubicBezTo>
                        <a:pt x="286432" y="275016"/>
                        <a:pt x="305296" y="290901"/>
                        <a:pt x="313239" y="302815"/>
                      </a:cubicBezTo>
                      <a:cubicBezTo>
                        <a:pt x="321182" y="314729"/>
                        <a:pt x="341038" y="317707"/>
                        <a:pt x="354938" y="320686"/>
                      </a:cubicBezTo>
                      <a:cubicBezTo>
                        <a:pt x="368838" y="323665"/>
                        <a:pt x="386212" y="321182"/>
                        <a:pt x="396637" y="320686"/>
                      </a:cubicBezTo>
                      <a:cubicBezTo>
                        <a:pt x="407062" y="320190"/>
                        <a:pt x="413018" y="314729"/>
                        <a:pt x="417486" y="317707"/>
                      </a:cubicBezTo>
                      <a:cubicBezTo>
                        <a:pt x="421954" y="320685"/>
                        <a:pt x="423939" y="328132"/>
                        <a:pt x="423443" y="338557"/>
                      </a:cubicBezTo>
                      <a:cubicBezTo>
                        <a:pt x="422947" y="348982"/>
                        <a:pt x="428904" y="344514"/>
                        <a:pt x="414508" y="380256"/>
                      </a:cubicBezTo>
                      <a:cubicBezTo>
                        <a:pt x="400112" y="415998"/>
                        <a:pt x="337067" y="553009"/>
                        <a:pt x="337067" y="553009"/>
                      </a:cubicBezTo>
                      <a:cubicBezTo>
                        <a:pt x="304304" y="626479"/>
                        <a:pt x="246719" y="760511"/>
                        <a:pt x="217927" y="821074"/>
                      </a:cubicBezTo>
                      <a:cubicBezTo>
                        <a:pt x="189135" y="881637"/>
                        <a:pt x="179703" y="893551"/>
                        <a:pt x="164314" y="916386"/>
                      </a:cubicBezTo>
                      <a:cubicBezTo>
                        <a:pt x="148925" y="939221"/>
                        <a:pt x="142968" y="944682"/>
                        <a:pt x="125593" y="958085"/>
                      </a:cubicBezTo>
                      <a:cubicBezTo>
                        <a:pt x="108218" y="971488"/>
                        <a:pt x="79923" y="981417"/>
                        <a:pt x="60066" y="996806"/>
                      </a:cubicBezTo>
                      <a:cubicBezTo>
                        <a:pt x="40209" y="1012195"/>
                        <a:pt x="12906" y="1034037"/>
                        <a:pt x="6453" y="1050419"/>
                      </a:cubicBezTo>
                      <a:cubicBezTo>
                        <a:pt x="0" y="1066801"/>
                        <a:pt x="11418" y="1082189"/>
                        <a:pt x="21346" y="1095096"/>
                      </a:cubicBezTo>
                      <a:cubicBezTo>
                        <a:pt x="31274" y="1108003"/>
                        <a:pt x="38224" y="1122399"/>
                        <a:pt x="66023" y="1127860"/>
                      </a:cubicBezTo>
                      <a:cubicBezTo>
                        <a:pt x="93822" y="1133321"/>
                        <a:pt x="158357" y="1129349"/>
                        <a:pt x="188142" y="1127860"/>
                      </a:cubicBezTo>
                      <a:cubicBezTo>
                        <a:pt x="217927" y="1126371"/>
                        <a:pt x="218919" y="1119421"/>
                        <a:pt x="244733" y="1118924"/>
                      </a:cubicBezTo>
                      <a:cubicBezTo>
                        <a:pt x="270547" y="1118428"/>
                        <a:pt x="311253" y="1124881"/>
                        <a:pt x="343024" y="1124881"/>
                      </a:cubicBezTo>
                      <a:cubicBezTo>
                        <a:pt x="374795" y="1124881"/>
                        <a:pt x="402097" y="1127860"/>
                        <a:pt x="435357" y="1118924"/>
                      </a:cubicBezTo>
                      <a:cubicBezTo>
                        <a:pt x="468617" y="1109989"/>
                        <a:pt x="520244" y="1092118"/>
                        <a:pt x="542583" y="1071268"/>
                      </a:cubicBezTo>
                      <a:cubicBezTo>
                        <a:pt x="564922" y="1050419"/>
                        <a:pt x="570383" y="1017655"/>
                        <a:pt x="569390" y="993827"/>
                      </a:cubicBezTo>
                      <a:cubicBezTo>
                        <a:pt x="568397" y="969999"/>
                        <a:pt x="554497" y="939718"/>
                        <a:pt x="536626" y="928300"/>
                      </a:cubicBezTo>
                      <a:cubicBezTo>
                        <a:pt x="518755" y="916883"/>
                        <a:pt x="475567" y="928797"/>
                        <a:pt x="462164" y="925322"/>
                      </a:cubicBezTo>
                      <a:cubicBezTo>
                        <a:pt x="448761" y="921847"/>
                        <a:pt x="455711" y="914897"/>
                        <a:pt x="456207" y="907451"/>
                      </a:cubicBezTo>
                      <a:cubicBezTo>
                        <a:pt x="456703" y="900005"/>
                        <a:pt x="447271" y="918868"/>
                        <a:pt x="465142" y="880644"/>
                      </a:cubicBezTo>
                      <a:cubicBezTo>
                        <a:pt x="483013" y="842420"/>
                        <a:pt x="519748" y="759022"/>
                        <a:pt x="563433" y="678106"/>
                      </a:cubicBezTo>
                      <a:cubicBezTo>
                        <a:pt x="607118" y="597190"/>
                        <a:pt x="680588" y="464150"/>
                        <a:pt x="727251" y="395148"/>
                      </a:cubicBezTo>
                      <a:cubicBezTo>
                        <a:pt x="773914" y="326146"/>
                        <a:pt x="804195" y="293879"/>
                        <a:pt x="843412" y="264094"/>
                      </a:cubicBezTo>
                      <a:cubicBezTo>
                        <a:pt x="882629" y="234309"/>
                        <a:pt x="932767" y="220409"/>
                        <a:pt x="962552" y="216438"/>
                      </a:cubicBezTo>
                      <a:cubicBezTo>
                        <a:pt x="992337" y="212467"/>
                        <a:pt x="1007229" y="227855"/>
                        <a:pt x="1022122" y="240266"/>
                      </a:cubicBezTo>
                      <a:cubicBezTo>
                        <a:pt x="1037015" y="252677"/>
                        <a:pt x="1048432" y="252677"/>
                        <a:pt x="1051907" y="290901"/>
                      </a:cubicBezTo>
                      <a:cubicBezTo>
                        <a:pt x="1055382" y="329125"/>
                        <a:pt x="1060346" y="399120"/>
                        <a:pt x="1042972" y="469611"/>
                      </a:cubicBezTo>
                      <a:cubicBezTo>
                        <a:pt x="1025598" y="540102"/>
                        <a:pt x="994323" y="630946"/>
                        <a:pt x="947660" y="713848"/>
                      </a:cubicBezTo>
                      <a:cubicBezTo>
                        <a:pt x="900997" y="796750"/>
                        <a:pt x="798239" y="907451"/>
                        <a:pt x="762993" y="967021"/>
                      </a:cubicBezTo>
                      <a:cubicBezTo>
                        <a:pt x="727747" y="1026591"/>
                        <a:pt x="727251" y="1043965"/>
                        <a:pt x="736186" y="1071268"/>
                      </a:cubicBezTo>
                      <a:cubicBezTo>
                        <a:pt x="745121" y="1098571"/>
                        <a:pt x="775403" y="1120413"/>
                        <a:pt x="816606" y="1130838"/>
                      </a:cubicBezTo>
                      <a:cubicBezTo>
                        <a:pt x="857809" y="1141263"/>
                        <a:pt x="937732" y="1134810"/>
                        <a:pt x="983402" y="1133817"/>
                      </a:cubicBezTo>
                      <a:cubicBezTo>
                        <a:pt x="1029072" y="1132824"/>
                        <a:pt x="1055879" y="1145234"/>
                        <a:pt x="1090628" y="1124881"/>
                      </a:cubicBezTo>
                      <a:cubicBezTo>
                        <a:pt x="1125377" y="1104528"/>
                        <a:pt x="1176012" y="1042476"/>
                        <a:pt x="1191897" y="1011698"/>
                      </a:cubicBezTo>
                      <a:cubicBezTo>
                        <a:pt x="1207782" y="980920"/>
                        <a:pt x="1198351" y="954114"/>
                        <a:pt x="1185940" y="940214"/>
                      </a:cubicBezTo>
                      <a:cubicBezTo>
                        <a:pt x="1173530" y="926314"/>
                        <a:pt x="1145233" y="929789"/>
                        <a:pt x="1117434" y="928300"/>
                      </a:cubicBezTo>
                      <a:cubicBezTo>
                        <a:pt x="1089635" y="926811"/>
                        <a:pt x="1024604" y="945179"/>
                        <a:pt x="1019144" y="931279"/>
                      </a:cubicBezTo>
                      <a:cubicBezTo>
                        <a:pt x="1013684" y="917379"/>
                        <a:pt x="1042476" y="909933"/>
                        <a:pt x="1084671" y="844902"/>
                      </a:cubicBezTo>
                      <a:cubicBezTo>
                        <a:pt x="1126866" y="779871"/>
                        <a:pt x="1228135" y="636407"/>
                        <a:pt x="1272316" y="541095"/>
                      </a:cubicBezTo>
                      <a:cubicBezTo>
                        <a:pt x="1316497" y="445783"/>
                        <a:pt x="1345289" y="347493"/>
                        <a:pt x="1349757" y="273030"/>
                      </a:cubicBezTo>
                      <a:cubicBezTo>
                        <a:pt x="1354225" y="198568"/>
                        <a:pt x="1335361" y="136515"/>
                        <a:pt x="1299123" y="94320"/>
                      </a:cubicBezTo>
                      <a:cubicBezTo>
                        <a:pt x="1262885" y="52125"/>
                        <a:pt x="1177004" y="34253"/>
                        <a:pt x="1132327" y="19857"/>
                      </a:cubicBezTo>
                      <a:cubicBezTo>
                        <a:pt x="1087650" y="5461"/>
                        <a:pt x="1076728" y="0"/>
                        <a:pt x="1031058" y="7943"/>
                      </a:cubicBezTo>
                      <a:cubicBezTo>
                        <a:pt x="985388" y="15886"/>
                        <a:pt x="893054" y="54606"/>
                        <a:pt x="858305" y="67513"/>
                      </a:cubicBezTo>
                      <a:cubicBezTo>
                        <a:pt x="823556" y="80420"/>
                        <a:pt x="831995" y="82902"/>
                        <a:pt x="822563" y="85384"/>
                      </a:cubicBezTo>
                      <a:cubicBezTo>
                        <a:pt x="813131" y="87866"/>
                        <a:pt x="806181" y="86377"/>
                        <a:pt x="801713" y="82406"/>
                      </a:cubicBezTo>
                      <a:cubicBezTo>
                        <a:pt x="797245" y="78435"/>
                        <a:pt x="804195" y="68010"/>
                        <a:pt x="795756" y="61556"/>
                      </a:cubicBezTo>
                      <a:cubicBezTo>
                        <a:pt x="787317" y="55103"/>
                        <a:pt x="783842" y="40707"/>
                        <a:pt x="751079" y="43685"/>
                      </a:cubicBezTo>
                      <a:cubicBezTo>
                        <a:pt x="718316" y="46663"/>
                        <a:pt x="651299" y="62052"/>
                        <a:pt x="599175" y="79427"/>
                      </a:cubicBezTo>
                      <a:cubicBezTo>
                        <a:pt x="547051" y="96802"/>
                        <a:pt x="486985" y="119637"/>
                        <a:pt x="438336" y="147933"/>
                      </a:cubicBezTo>
                      <a:cubicBezTo>
                        <a:pt x="389687" y="176229"/>
                        <a:pt x="328132" y="223388"/>
                        <a:pt x="307282" y="24920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000" dirty="0"/>
                </a:p>
              </p:txBody>
            </p:sp>
          </p:grpSp>
        </p:grpSp>
      </p:grpSp>
      <p:sp>
        <p:nvSpPr>
          <p:cNvPr id="89" name="Text Box 7"/>
          <p:cNvSpPr txBox="1">
            <a:spLocks noChangeArrowheads="1"/>
          </p:cNvSpPr>
          <p:nvPr/>
        </p:nvSpPr>
        <p:spPr bwMode="auto">
          <a:xfrm>
            <a:off x="2860149" y="5938232"/>
            <a:ext cx="32956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b="1" dirty="0">
                <a:latin typeface="+mn-ea"/>
                <a:ea typeface="+mn-ea"/>
              </a:rPr>
              <a:t>2022. 09. 16</a:t>
            </a:r>
          </a:p>
        </p:txBody>
      </p:sp>
      <p:sp>
        <p:nvSpPr>
          <p:cNvPr id="88" name="Rectangle 15"/>
          <p:cNvSpPr>
            <a:spLocks noChangeArrowheads="1"/>
          </p:cNvSpPr>
          <p:nvPr/>
        </p:nvSpPr>
        <p:spPr bwMode="auto">
          <a:xfrm>
            <a:off x="3175" y="804438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 dirty="0"/>
          </a:p>
        </p:txBody>
      </p:sp>
      <p:sp>
        <p:nvSpPr>
          <p:cNvPr id="90" name="직사각형 89"/>
          <p:cNvSpPr/>
          <p:nvPr/>
        </p:nvSpPr>
        <p:spPr>
          <a:xfrm>
            <a:off x="0" y="1393128"/>
            <a:ext cx="9144000" cy="160908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b="1" dirty="0">
                <a:latin typeface="+mn-ea"/>
              </a:rPr>
              <a:t>Analysis report of SWAN Adaptor(24V/4A) </a:t>
            </a:r>
          </a:p>
          <a:p>
            <a:pPr algn="ctr"/>
            <a:r>
              <a:rPr lang="en-US" altLang="ko-KR" sz="3600" b="1" dirty="0">
                <a:latin typeface="+mn-ea"/>
              </a:rPr>
              <a:t>Conduction Test fail issue</a:t>
            </a:r>
            <a:endParaRPr lang="ko-KR" altLang="en-US" sz="36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53517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536" y="161985"/>
            <a:ext cx="57578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1. Summary</a:t>
            </a:r>
            <a:endParaRPr lang="ko-KR" altLang="en-US" b="1" i="1" u="sng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3978" y="844163"/>
            <a:ext cx="70907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+mn-ea"/>
                <a:ea typeface="+mn-ea"/>
              </a:rPr>
              <a:t>1) Conduction Test status </a:t>
            </a:r>
            <a:endParaRPr lang="ko-KR" altLang="en-US" sz="1400" b="1" dirty="0">
              <a:latin typeface="+mn-ea"/>
              <a:ea typeface="+mn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65991" y="1182868"/>
            <a:ext cx="8194431" cy="4678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1. Issue date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+mn-ea"/>
                <a:ea typeface="+mn-ea"/>
              </a:rPr>
              <a:t>: 22/05/24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2. Failure symptom &amp; status : Some adaptor samples failed in conduction test at the factory(Foxconn)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3. Vendor EMI TEST status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1) 22/06/07 : Load (6</a:t>
            </a:r>
            <a:r>
              <a:rPr lang="el-GR" altLang="ko-KR" sz="1200" dirty="0">
                <a:latin typeface="+mn-ea"/>
                <a:ea typeface="+mn-ea"/>
              </a:rPr>
              <a:t>Ω</a:t>
            </a:r>
            <a:r>
              <a:rPr lang="en-US" altLang="ko-KR" sz="1200" dirty="0">
                <a:latin typeface="+mn-ea"/>
                <a:ea typeface="+mn-ea"/>
              </a:rPr>
              <a:t>_with/without GND connection) condition in adaptor unit ( EMI TEST at the CTK Lab)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 - Normal Adaptor 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+mn-ea"/>
                <a:ea typeface="+mn-ea"/>
              </a:rPr>
              <a:t>: L1 (3.36 dB) / N (4.08dB)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 - Failed Adaptor 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+mn-ea"/>
                <a:ea typeface="+mn-ea"/>
              </a:rPr>
              <a:t>: L1 (6.21 dB) / N (4.43dB)</a:t>
            </a:r>
          </a:p>
          <a:p>
            <a:pPr>
              <a:lnSpc>
                <a:spcPts val="2000"/>
              </a:lnSpc>
            </a:pPr>
            <a:endParaRPr lang="en-US" altLang="ko-KR" sz="1200" dirty="0">
              <a:latin typeface="+mn-ea"/>
              <a:ea typeface="+mn-ea"/>
            </a:endParaRP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2) 22/06/23 : STB streaming with adaptor  ( EMI TEST at the EMTI  Lab)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&gt; Test Result: FAIL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&gt; Test passed when transformer and line filter changed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 - Failed Adaptor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+mn-ea"/>
                <a:ea typeface="+mn-ea"/>
              </a:rPr>
              <a:t>: L1 / N (-3.82 dB)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 - After changing transformer ad line filter 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+mn-ea"/>
                <a:ea typeface="+mn-ea"/>
              </a:rPr>
              <a:t>: L1 / N (5.9 dB)</a:t>
            </a:r>
          </a:p>
          <a:p>
            <a:pPr>
              <a:lnSpc>
                <a:spcPts val="2000"/>
              </a:lnSpc>
            </a:pPr>
            <a:endParaRPr lang="en-US" altLang="ko-KR" sz="1200" dirty="0">
              <a:latin typeface="+mn-ea"/>
              <a:ea typeface="+mn-ea"/>
            </a:endParaRP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3) Additional EMI TEST result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1) 22/07/11: Changed LINE FILTER’s wire turn(Ts 63 ~ 69): Fail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2) 22/07/15: LINE FILTER’s wire turns(Ts 60) &amp; wire turn alignment(appearance): PASS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3) 22/07/28: LINE FILTER’s wire turns(Ts 60) &amp;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+mn-ea"/>
                <a:ea typeface="+mn-ea"/>
              </a:rPr>
              <a:t>wire turn alignment(appearance) by factory machine: PASS</a:t>
            </a:r>
          </a:p>
          <a:p>
            <a:pPr>
              <a:lnSpc>
                <a:spcPts val="2000"/>
              </a:lnSpc>
            </a:pPr>
            <a:r>
              <a:rPr lang="en-US" altLang="ko-KR" sz="1200" b="1" dirty="0">
                <a:solidFill>
                  <a:srgbClr val="0000FF"/>
                </a:solidFill>
                <a:latin typeface="+mn-ea"/>
                <a:ea typeface="+mn-ea"/>
              </a:rPr>
              <a:t>4) 22/09/15: Sample production by production :Pass</a:t>
            </a:r>
            <a:endParaRPr lang="ko-KR" altLang="en-US" sz="1200" b="1" dirty="0">
              <a:solidFill>
                <a:srgbClr val="0000FF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69106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536" y="161985"/>
            <a:ext cx="57578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2. Vendor conduction Testing status</a:t>
            </a:r>
            <a:endParaRPr lang="ko-KR" altLang="en-US" b="1" i="1" u="sng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3978" y="844163"/>
            <a:ext cx="70907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+mn-ea"/>
                <a:ea typeface="+mn-ea"/>
              </a:rPr>
              <a:t>1) 22/06/07 : Test only Adaptor Unit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465991" y="1182868"/>
            <a:ext cx="8194431" cy="1344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en-US" altLang="ko-KR" sz="1200" dirty="0">
                <a:latin typeface="+mn-ea"/>
                <a:ea typeface="+mn-ea"/>
              </a:rPr>
              <a:t>Load Condition: 6</a:t>
            </a:r>
            <a:r>
              <a:rPr lang="el-GR" altLang="ko-KR" sz="1200" dirty="0">
                <a:latin typeface="+mn-ea"/>
                <a:ea typeface="+mn-ea"/>
              </a:rPr>
              <a:t>Ω</a:t>
            </a:r>
            <a:r>
              <a:rPr lang="en-US" altLang="ko-KR" sz="1200" dirty="0">
                <a:latin typeface="+mn-ea"/>
                <a:ea typeface="+mn-ea"/>
              </a:rPr>
              <a:t>_with &amp; without GND connection</a:t>
            </a:r>
          </a:p>
          <a:p>
            <a:pPr marL="628650" lvl="1" indent="-1714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+mn-ea"/>
                <a:ea typeface="+mn-ea"/>
              </a:rPr>
              <a:t>Testing Lab: CTK Lab</a:t>
            </a:r>
          </a:p>
          <a:p>
            <a:pPr marL="628650" lvl="1" indent="-1714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+mn-ea"/>
                <a:ea typeface="+mn-ea"/>
              </a:rPr>
              <a:t>Result: </a:t>
            </a:r>
            <a:r>
              <a:rPr lang="en-US" altLang="ko-KR" sz="1200" b="1" dirty="0">
                <a:solidFill>
                  <a:srgbClr val="00B050"/>
                </a:solidFill>
                <a:latin typeface="+mn-ea"/>
                <a:ea typeface="+mn-ea"/>
              </a:rPr>
              <a:t>Pass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 	- Normal Adaptor 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+mn-ea"/>
                <a:ea typeface="+mn-ea"/>
              </a:rPr>
              <a:t>sample: L1 (3.36 dB) / N (4.08dB)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 	- Failed Adaptor sample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+mn-ea"/>
                <a:ea typeface="+mn-ea"/>
              </a:rPr>
              <a:t>: L1 (6.21 dB) / N (4.43dB)</a:t>
            </a:r>
          </a:p>
        </p:txBody>
      </p:sp>
    </p:spTree>
    <p:extLst>
      <p:ext uri="{BB962C8B-B14F-4D97-AF65-F5344CB8AC3E}">
        <p14:creationId xmlns:p14="http://schemas.microsoft.com/office/powerpoint/2010/main" val="4071902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7536" y="161985"/>
            <a:ext cx="85833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2. Vendor conduction Testing status(22/06/07): Normal Adaptor sample</a:t>
            </a:r>
            <a:endParaRPr lang="ko-KR" altLang="en-US" b="1" i="1" u="sng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97536" y="688334"/>
            <a:ext cx="418767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MODEL : LA-B271KL-DA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Condition : 220V/60Hz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AMBIENT : 25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℃</a:t>
            </a:r>
            <a:endParaRPr lang="en-US" altLang="ko-KR" sz="1400" b="1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268306" y="688334"/>
            <a:ext cx="5994561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4. Test place : CTK</a:t>
            </a: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5. Load Condition : 6ohm Load</a:t>
            </a: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6. date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 </a:t>
            </a: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: 6/7,</a:t>
            </a: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3795856"/>
              </p:ext>
            </p:extLst>
          </p:nvPr>
        </p:nvGraphicFramePr>
        <p:xfrm>
          <a:off x="216403" y="1734774"/>
          <a:ext cx="8534400" cy="46208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6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14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#1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Input :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220V/60Hz / L1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#1 Input :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220V/60Hz / N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9521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7931"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14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MIN 3.36dB (163KHz)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MIN 4.08dB (163KHz)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1421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011764"/>
                  </a:ext>
                </a:extLst>
              </a:tr>
            </a:tbl>
          </a:graphicData>
        </a:graphic>
      </p:graphicFrame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2"/>
          <a:srcRect l="5493" t="6669" r="2149" b="2973"/>
          <a:stretch/>
        </p:blipFill>
        <p:spPr>
          <a:xfrm>
            <a:off x="1201291" y="2077730"/>
            <a:ext cx="2225272" cy="1674691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3"/>
          <a:srcRect l="795" t="1784" r="1380" b="3177"/>
          <a:stretch/>
        </p:blipFill>
        <p:spPr>
          <a:xfrm>
            <a:off x="251571" y="3962845"/>
            <a:ext cx="4183173" cy="1750776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4"/>
          <a:srcRect l="942" t="6098" r="4394" b="4781"/>
          <a:stretch/>
        </p:blipFill>
        <p:spPr>
          <a:xfrm>
            <a:off x="5352767" y="2031954"/>
            <a:ext cx="2402043" cy="1715087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5"/>
          <a:srcRect l="1881" t="2702" r="3337" b="9942"/>
          <a:stretch/>
        </p:blipFill>
        <p:spPr>
          <a:xfrm>
            <a:off x="4553611" y="3962845"/>
            <a:ext cx="4164354" cy="1750776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2268414" y="4501665"/>
            <a:ext cx="351693" cy="114300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6539074" y="4418139"/>
            <a:ext cx="351693" cy="114300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4737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7536" y="161985"/>
            <a:ext cx="91014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2. Vendor conduction Testing status(22/06/07): Failed Adaptor sample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97536" y="688334"/>
            <a:ext cx="418767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MODEL : LA-B271KL-DA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Condition : 220V/60Hz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AMBIENT : 25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℃</a:t>
            </a:r>
            <a:endParaRPr lang="en-US" altLang="ko-KR" sz="1400" b="1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268306" y="688334"/>
            <a:ext cx="5994561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4. Test place : CTK</a:t>
            </a: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5. </a:t>
            </a:r>
            <a:r>
              <a:rPr lang="en-US" altLang="ko-KR" sz="1400" b="1" u="sng" dirty="0">
                <a:solidFill>
                  <a:srgbClr val="0070C0"/>
                </a:solidFill>
                <a:latin typeface="+mn-ea"/>
                <a:ea typeface="+mn-ea"/>
              </a:rPr>
              <a:t>Load Condition </a:t>
            </a: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: 6ohm Load</a:t>
            </a: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6. date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 </a:t>
            </a: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: 6/7, </a:t>
            </a:r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8072788"/>
              </p:ext>
            </p:extLst>
          </p:nvPr>
        </p:nvGraphicFramePr>
        <p:xfrm>
          <a:off x="216403" y="1734774"/>
          <a:ext cx="8534400" cy="46208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6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14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#2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Input :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220V/60Hz / L1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#2 Input :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220V/60Hz / N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9521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7931"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14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MIN 3.36dB (163KHz)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MIN 4.08dB (163KHz)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1421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Test result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: Pass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011764"/>
                  </a:ext>
                </a:extLst>
              </a:tr>
            </a:tbl>
          </a:graphicData>
        </a:graphic>
      </p:graphicFrame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/>
          <a:srcRect l="2032" t="11093" r="5485" b="4733"/>
          <a:stretch/>
        </p:blipFill>
        <p:spPr>
          <a:xfrm>
            <a:off x="1072217" y="2058073"/>
            <a:ext cx="2453498" cy="1754565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3"/>
          <a:srcRect l="896" t="2839" r="1712" b="7354"/>
          <a:stretch/>
        </p:blipFill>
        <p:spPr>
          <a:xfrm>
            <a:off x="240674" y="3922637"/>
            <a:ext cx="4231076" cy="1834943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4"/>
          <a:srcRect l="4202" t="8738" r="6669" b="6135"/>
          <a:stretch/>
        </p:blipFill>
        <p:spPr>
          <a:xfrm>
            <a:off x="5362353" y="2031023"/>
            <a:ext cx="2409047" cy="179012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5"/>
          <a:srcRect l="632" t="2760" r="1910" b="5233"/>
          <a:stretch/>
        </p:blipFill>
        <p:spPr>
          <a:xfrm>
            <a:off x="4531189" y="3922636"/>
            <a:ext cx="4190866" cy="1834943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2268414" y="4923689"/>
            <a:ext cx="351693" cy="114300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6539074" y="5033598"/>
            <a:ext cx="351693" cy="114300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6451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536" y="161985"/>
            <a:ext cx="57578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2. Vendor conduction Testing status</a:t>
            </a:r>
            <a:endParaRPr lang="ko-KR" altLang="en-US" b="1" i="1" u="sng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3978" y="844163"/>
            <a:ext cx="70907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+mn-ea"/>
                <a:ea typeface="+mn-ea"/>
              </a:rPr>
              <a:t>2) 22/06/23 : DUT with SWAN STB </a:t>
            </a:r>
            <a:endParaRPr lang="ko-KR" altLang="en-US" sz="1400" b="1" dirty="0">
              <a:latin typeface="+mn-ea"/>
              <a:ea typeface="+mn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65991" y="1182868"/>
            <a:ext cx="8194431" cy="1344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en-US" altLang="ko-KR" sz="1200" dirty="0">
                <a:latin typeface="+mn-ea"/>
                <a:ea typeface="+mn-ea"/>
              </a:rPr>
              <a:t>Load Condition: STB live streaming</a:t>
            </a:r>
          </a:p>
          <a:p>
            <a:pPr marL="628650" lvl="1" indent="-1714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+mn-ea"/>
                <a:ea typeface="+mn-ea"/>
              </a:rPr>
              <a:t>Test Lab: EMTI(Korea Electromagnetic wave Technology Institute) Lab</a:t>
            </a:r>
          </a:p>
          <a:p>
            <a:pPr marL="628650" lvl="1" indent="-1714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+mn-ea"/>
                <a:ea typeface="+mn-ea"/>
              </a:rPr>
              <a:t> Result: </a:t>
            </a:r>
            <a:r>
              <a:rPr lang="en-US" altLang="ko-KR" sz="1200" b="1" dirty="0">
                <a:solidFill>
                  <a:srgbClr val="FF0000"/>
                </a:solidFill>
                <a:latin typeface="+mn-ea"/>
                <a:ea typeface="+mn-ea"/>
              </a:rPr>
              <a:t>Fail</a:t>
            </a:r>
            <a:r>
              <a:rPr lang="en-US" altLang="ko-KR" sz="1200" dirty="0">
                <a:latin typeface="+mn-ea"/>
                <a:ea typeface="+mn-ea"/>
              </a:rPr>
              <a:t>(Test passed when transformer and line filter changed)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 	 - NG Adaptor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+mn-ea"/>
                <a:ea typeface="+mn-ea"/>
              </a:rPr>
              <a:t>: L1 / N (-3.82 dB)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	 - After change transformer and line filter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+mn-ea"/>
                <a:ea typeface="+mn-ea"/>
              </a:rPr>
              <a:t>: L1 / N (5.9 dB)</a:t>
            </a:r>
          </a:p>
        </p:txBody>
      </p:sp>
    </p:spTree>
    <p:extLst>
      <p:ext uri="{BB962C8B-B14F-4D97-AF65-F5344CB8AC3E}">
        <p14:creationId xmlns:p14="http://schemas.microsoft.com/office/powerpoint/2010/main" val="2859332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7535" y="161985"/>
            <a:ext cx="84303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2. Vendor conduction Testing status(22/06/23): Failed Adaptor sample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97536" y="688334"/>
            <a:ext cx="418767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MODEL : LA-B271KL-DA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Condition : 220V/60Hz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AMBIENT : 25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℃</a:t>
            </a:r>
            <a:endParaRPr lang="en-US" altLang="ko-KR" sz="1400" b="1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268306" y="688334"/>
            <a:ext cx="5994561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4. Test place :EMTI</a:t>
            </a:r>
            <a:endParaRPr lang="en-US" altLang="ko-KR" sz="1400" dirty="0">
              <a:latin typeface="+mn-ea"/>
              <a:ea typeface="+mn-ea"/>
            </a:endParaRP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5. Load Condition : STB live streaming</a:t>
            </a:r>
            <a:r>
              <a:rPr lang="en-US" altLang="ko-KR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  <a:ea typeface="+mn-ea"/>
              </a:rPr>
              <a:t> </a:t>
            </a: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6. data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 </a:t>
            </a: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: 6/23</a:t>
            </a:r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3915480"/>
              </p:ext>
            </p:extLst>
          </p:nvPr>
        </p:nvGraphicFramePr>
        <p:xfrm>
          <a:off x="216403" y="1734774"/>
          <a:ext cx="8534400" cy="46208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6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14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#2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Input :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220V/60Hz / L1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#2 Input :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220V/60Hz / N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9521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7931"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14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4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-3.82dB </a:t>
                      </a: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(406KHz) </a:t>
                      </a:r>
                      <a:r>
                        <a:rPr lang="en-US" altLang="ko-KR" sz="14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4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FAIL</a:t>
                      </a:r>
                      <a:endParaRPr lang="ko-KR" altLang="en-US" sz="140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4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5.9dB</a:t>
                      </a: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 (402KHz) </a:t>
                      </a:r>
                      <a:r>
                        <a:rPr lang="en-US" altLang="ko-KR" sz="14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4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  <a:endParaRPr lang="ko-KR" altLang="en-US" sz="1400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1421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시험 결과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: ALT SET LOAD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baseline="0" dirty="0">
                          <a:latin typeface="+mn-ea"/>
                          <a:ea typeface="+mn-ea"/>
                        </a:rPr>
                        <a:t>측정 시 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FAIL 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TRASN, LINE FILTER 1:1 </a:t>
                      </a:r>
                      <a:r>
                        <a:rPr lang="ko-KR" altLang="en-US" sz="1200" baseline="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교체 후 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TEST </a:t>
                      </a:r>
                      <a:r>
                        <a:rPr lang="ko-KR" altLang="en-US" sz="1200" baseline="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시 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 (CISPR22B AV </a:t>
                      </a:r>
                      <a:r>
                        <a:rPr lang="ko-KR" altLang="en-US" sz="1200" baseline="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기준 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3dB</a:t>
                      </a:r>
                      <a:r>
                        <a:rPr lang="en-US" altLang="ko-KR" sz="120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sym typeface="Wingdings" panose="05000000000000000000" pitchFamily="2" charset="2"/>
                        </a:rPr>
                        <a:t>↑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)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011764"/>
                  </a:ext>
                </a:extLst>
              </a:tr>
            </a:tbl>
          </a:graphicData>
        </a:graphic>
      </p:graphicFrame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2"/>
          <a:srcRect l="1555" t="3183" r="1698" b="2534"/>
          <a:stretch/>
        </p:blipFill>
        <p:spPr>
          <a:xfrm>
            <a:off x="5211459" y="2031920"/>
            <a:ext cx="2738803" cy="1789024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3"/>
          <a:srcRect l="2298" t="5925" r="3053" b="7779"/>
          <a:stretch/>
        </p:blipFill>
        <p:spPr>
          <a:xfrm>
            <a:off x="284688" y="3912281"/>
            <a:ext cx="4155594" cy="1818245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4"/>
          <a:srcRect l="1620" t="2778" r="1907" b="3419"/>
          <a:stretch/>
        </p:blipFill>
        <p:spPr>
          <a:xfrm>
            <a:off x="1123024" y="2031920"/>
            <a:ext cx="2730401" cy="1789024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2180492" y="5086355"/>
            <a:ext cx="351693" cy="10989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5"/>
          <a:srcRect l="1467" t="3902" r="2716" b="6695"/>
          <a:stretch/>
        </p:blipFill>
        <p:spPr>
          <a:xfrm>
            <a:off x="4559149" y="3921792"/>
            <a:ext cx="4127651" cy="1808733"/>
          </a:xfrm>
          <a:prstGeom prst="rect">
            <a:avLst/>
          </a:prstGeom>
        </p:spPr>
      </p:pic>
      <p:sp>
        <p:nvSpPr>
          <p:cNvPr id="25" name="직사각형 24"/>
          <p:cNvSpPr/>
          <p:nvPr/>
        </p:nvSpPr>
        <p:spPr>
          <a:xfrm>
            <a:off x="6428488" y="5563473"/>
            <a:ext cx="351693" cy="114300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72067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536" y="161985"/>
            <a:ext cx="57578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3. Additional Conduction Test</a:t>
            </a:r>
            <a:endParaRPr lang="ko-KR" altLang="en-US" b="1" i="1" u="sng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3978" y="844163"/>
            <a:ext cx="70907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+mn-ea"/>
                <a:ea typeface="+mn-ea"/>
              </a:rPr>
              <a:t>1) 22/07/11: Changed LINE FILTER’s wire turn(Ts 63 ~ 69)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465991" y="1182868"/>
            <a:ext cx="8194431" cy="831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en-US" altLang="ko-KR" sz="1200" dirty="0">
                <a:latin typeface="+mn-ea"/>
                <a:ea typeface="+mn-ea"/>
              </a:rPr>
              <a:t>22/07/11: Changed LINE FILTER’s wire turn(Ts 63 ~ 69)</a:t>
            </a:r>
          </a:p>
          <a:p>
            <a:pPr marL="628650" lvl="1" indent="-1714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+mn-ea"/>
                <a:ea typeface="+mn-ea"/>
              </a:rPr>
              <a:t>Test result: FAIL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endParaRPr lang="en-US" altLang="ko-KR" sz="1200" dirty="0">
              <a:latin typeface="+mn-ea"/>
              <a:ea typeface="+mn-ea"/>
            </a:endParaRPr>
          </a:p>
          <a:p>
            <a:pPr>
              <a:lnSpc>
                <a:spcPts val="2000"/>
              </a:lnSpc>
            </a:pPr>
            <a:endParaRPr lang="en-US" altLang="ko-KR" sz="1200" dirty="0">
              <a:latin typeface="+mn-ea"/>
              <a:ea typeface="+mn-ea"/>
            </a:endParaRPr>
          </a:p>
        </p:txBody>
      </p:sp>
      <p:graphicFrame>
        <p:nvGraphicFramePr>
          <p:cNvPr id="4" name="표 6">
            <a:extLst>
              <a:ext uri="{FF2B5EF4-FFF2-40B4-BE49-F238E27FC236}">
                <a16:creationId xmlns:a16="http://schemas.microsoft.com/office/drawing/2014/main" id="{F702850C-0874-047A-EF8C-3FD314E060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175333"/>
              </p:ext>
            </p:extLst>
          </p:nvPr>
        </p:nvGraphicFramePr>
        <p:xfrm>
          <a:off x="635763" y="2064159"/>
          <a:ext cx="7943113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674">
                  <a:extLst>
                    <a:ext uri="{9D8B030D-6E8A-4147-A177-3AD203B41FA5}">
                      <a16:colId xmlns:a16="http://schemas.microsoft.com/office/drawing/2014/main" val="2017562037"/>
                    </a:ext>
                  </a:extLst>
                </a:gridCol>
                <a:gridCol w="949115">
                  <a:extLst>
                    <a:ext uri="{9D8B030D-6E8A-4147-A177-3AD203B41FA5}">
                      <a16:colId xmlns:a16="http://schemas.microsoft.com/office/drawing/2014/main" val="2624052570"/>
                    </a:ext>
                  </a:extLst>
                </a:gridCol>
                <a:gridCol w="1401033">
                  <a:extLst>
                    <a:ext uri="{9D8B030D-6E8A-4147-A177-3AD203B41FA5}">
                      <a16:colId xmlns:a16="http://schemas.microsoft.com/office/drawing/2014/main" val="903815594"/>
                    </a:ext>
                  </a:extLst>
                </a:gridCol>
                <a:gridCol w="835911">
                  <a:extLst>
                    <a:ext uri="{9D8B030D-6E8A-4147-A177-3AD203B41FA5}">
                      <a16:colId xmlns:a16="http://schemas.microsoft.com/office/drawing/2014/main" val="4181312982"/>
                    </a:ext>
                  </a:extLst>
                </a:gridCol>
                <a:gridCol w="814108">
                  <a:extLst>
                    <a:ext uri="{9D8B030D-6E8A-4147-A177-3AD203B41FA5}">
                      <a16:colId xmlns:a16="http://schemas.microsoft.com/office/drawing/2014/main" val="3715625539"/>
                    </a:ext>
                  </a:extLst>
                </a:gridCol>
                <a:gridCol w="882568">
                  <a:extLst>
                    <a:ext uri="{9D8B030D-6E8A-4147-A177-3AD203B41FA5}">
                      <a16:colId xmlns:a16="http://schemas.microsoft.com/office/drawing/2014/main" val="3714441656"/>
                    </a:ext>
                  </a:extLst>
                </a:gridCol>
                <a:gridCol w="882568">
                  <a:extLst>
                    <a:ext uri="{9D8B030D-6E8A-4147-A177-3AD203B41FA5}">
                      <a16:colId xmlns:a16="http://schemas.microsoft.com/office/drawing/2014/main" val="2197917701"/>
                    </a:ext>
                  </a:extLst>
                </a:gridCol>
                <a:gridCol w="882568">
                  <a:extLst>
                    <a:ext uri="{9D8B030D-6E8A-4147-A177-3AD203B41FA5}">
                      <a16:colId xmlns:a16="http://schemas.microsoft.com/office/drawing/2014/main" val="187027097"/>
                    </a:ext>
                  </a:extLst>
                </a:gridCol>
                <a:gridCol w="882568">
                  <a:extLst>
                    <a:ext uri="{9D8B030D-6E8A-4147-A177-3AD203B41FA5}">
                      <a16:colId xmlns:a16="http://schemas.microsoft.com/office/drawing/2014/main" val="3085264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Sort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Spec.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Unit#1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Unit#2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Unit#3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Unit#4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Unit#5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Unit#6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7602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66+/-3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9610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Inductance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28uH+50%, -30%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25.7uH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26.9uH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28.6uH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29.6uH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30.3uH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30.8uH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4335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DCR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200m ohm(max)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177m ohm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180m ohm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184m ohm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187m ohm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190m ohm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196m ohm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84682062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EMI</a:t>
                      </a: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Over 3dB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793KHz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847KHz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793KHz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798KHz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3289874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-2.33dB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-2.32dB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-1.75dB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-0.21dB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696599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Result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Fail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Fail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Fail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Fail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Fail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Fail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306563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4418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536" y="161985"/>
            <a:ext cx="57578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3. Additional Conduction Test</a:t>
            </a:r>
            <a:endParaRPr lang="ko-KR" altLang="en-US" b="1" i="1" u="sng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3978" y="844163"/>
            <a:ext cx="70907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+mn-ea"/>
                <a:ea typeface="+mn-ea"/>
              </a:rPr>
              <a:t>2) 22/07/15: LINE FILTER’s wire turns(Ts 60) &amp; wire turn alignment(appearance) </a:t>
            </a:r>
            <a:endParaRPr lang="ko-KR" altLang="en-US" sz="1400" b="1" dirty="0">
              <a:latin typeface="+mn-ea"/>
              <a:ea typeface="+mn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65991" y="1182868"/>
            <a:ext cx="8194431" cy="574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en-US" altLang="ko-KR" sz="1200" dirty="0">
                <a:latin typeface="+mn-ea"/>
                <a:ea typeface="+mn-ea"/>
              </a:rPr>
              <a:t> 22/07/15: LINE FILTER’s wire turns(Ts 60) &amp;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+mn-ea"/>
                <a:ea typeface="+mn-ea"/>
              </a:rPr>
              <a:t>wire turn alignment(appearance) </a:t>
            </a:r>
          </a:p>
          <a:p>
            <a:pPr marL="628650" lvl="1" indent="-1714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+mn-ea"/>
                <a:ea typeface="+mn-ea"/>
              </a:rPr>
              <a:t>Test result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+mn-ea"/>
                <a:ea typeface="+mn-ea"/>
              </a:rPr>
              <a:t>: </a:t>
            </a:r>
            <a:r>
              <a:rPr lang="en-US" altLang="ko-KR" sz="1200" b="1" dirty="0">
                <a:solidFill>
                  <a:srgbClr val="00B050"/>
                </a:solidFill>
                <a:latin typeface="+mn-ea"/>
                <a:ea typeface="+mn-ea"/>
              </a:rPr>
              <a:t>PASS</a:t>
            </a:r>
          </a:p>
        </p:txBody>
      </p:sp>
    </p:spTree>
    <p:extLst>
      <p:ext uri="{BB962C8B-B14F-4D97-AF65-F5344CB8AC3E}">
        <p14:creationId xmlns:p14="http://schemas.microsoft.com/office/powerpoint/2010/main" val="21567807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3175" y="73112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97536" y="822151"/>
            <a:ext cx="418767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MODEL : LA-B271KL-DA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Condition : 220V/60Hz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AMBIENT : 25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℃</a:t>
            </a:r>
            <a:endParaRPr lang="en-US" altLang="ko-KR" sz="1400" b="1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266564" y="822151"/>
            <a:ext cx="57799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4. Test place :EMTI</a:t>
            </a:r>
            <a:endParaRPr lang="en-US" altLang="ko-KR" sz="1400" dirty="0">
              <a:latin typeface="+mn-ea"/>
              <a:ea typeface="+mn-ea"/>
            </a:endParaRP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5. Load Condition : STB live streaming </a:t>
            </a:r>
            <a:endParaRPr lang="en-US" altLang="ko-KR" sz="1400" dirty="0">
              <a:solidFill>
                <a:schemeClr val="tx2">
                  <a:lumMod val="60000"/>
                  <a:lumOff val="40000"/>
                </a:schemeClr>
              </a:solidFill>
              <a:latin typeface="+mn-ea"/>
              <a:ea typeface="+mn-ea"/>
            </a:endParaRP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6. Data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 </a:t>
            </a: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: 7/15</a:t>
            </a:r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053961"/>
              </p:ext>
            </p:extLst>
          </p:nvPr>
        </p:nvGraphicFramePr>
        <p:xfrm>
          <a:off x="216403" y="1877387"/>
          <a:ext cx="8534400" cy="46208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6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14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#1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Input :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220V/60Hz / L1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#1 Input :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220V/60Hz / N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9521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7931"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14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4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5.7dB</a:t>
                      </a:r>
                      <a:r>
                        <a:rPr lang="en-US" altLang="ko-KR" sz="14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(276KHz) </a:t>
                      </a:r>
                      <a:r>
                        <a:rPr lang="en-US" altLang="ko-KR" sz="14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4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  <a:endParaRPr lang="ko-KR" altLang="en-US" sz="1400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4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6.7dB</a:t>
                      </a: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 (321KHz) </a:t>
                      </a:r>
                      <a:r>
                        <a:rPr lang="en-US" altLang="ko-KR" sz="14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4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  <a:endParaRPr lang="ko-KR" altLang="en-US" sz="1400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1421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011764"/>
                  </a:ext>
                </a:extLst>
              </a:tr>
            </a:tbl>
          </a:graphicData>
        </a:graphic>
      </p:graphicFrame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20" y="4104230"/>
            <a:ext cx="4184649" cy="1798789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582" y="2164350"/>
            <a:ext cx="2414866" cy="1813382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3556448" y="5181603"/>
            <a:ext cx="432079" cy="177979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6216" y="2164350"/>
            <a:ext cx="2428797" cy="1813382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7128" y="4112939"/>
            <a:ext cx="4160716" cy="1798789"/>
          </a:xfrm>
          <a:prstGeom prst="rect">
            <a:avLst/>
          </a:prstGeom>
        </p:spPr>
      </p:pic>
      <p:sp>
        <p:nvSpPr>
          <p:cNvPr id="20" name="직사각형 19"/>
          <p:cNvSpPr/>
          <p:nvPr/>
        </p:nvSpPr>
        <p:spPr>
          <a:xfrm>
            <a:off x="7753150" y="5181604"/>
            <a:ext cx="432079" cy="177979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2A801C-E9D8-73D6-5F1B-087540202927}"/>
              </a:ext>
            </a:extLst>
          </p:cNvPr>
          <p:cNvSpPr txBox="1"/>
          <p:nvPr/>
        </p:nvSpPr>
        <p:spPr>
          <a:xfrm>
            <a:off x="97536" y="80392"/>
            <a:ext cx="84067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b="1" dirty="0">
                <a:latin typeface="+mn-ea"/>
                <a:ea typeface="+mn-ea"/>
              </a:rPr>
              <a:t>3. Additional Conduction Test(</a:t>
            </a:r>
            <a:r>
              <a:rPr lang="en-US" altLang="ko-KR" sz="1800" b="1" dirty="0">
                <a:latin typeface="+mn-ea"/>
                <a:ea typeface="+mn-ea"/>
              </a:rPr>
              <a:t>Ts 60 &amp; wire turn alignment(appearance))</a:t>
            </a:r>
          </a:p>
          <a:p>
            <a:r>
              <a:rPr lang="en-US" altLang="ko-KR" b="1" dirty="0">
                <a:latin typeface="+mn-ea"/>
                <a:ea typeface="+mn-ea"/>
              </a:rPr>
              <a:t> : Normal Adaptor</a:t>
            </a:r>
            <a:r>
              <a:rPr lang="en-US" altLang="ko-KR" sz="1800" b="1" dirty="0">
                <a:latin typeface="+mn-ea"/>
                <a:ea typeface="+mn-ea"/>
              </a:rPr>
              <a:t>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69076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0" y="739572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7536" y="161985"/>
            <a:ext cx="87612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b="1" dirty="0">
                <a:latin typeface="+mn-ea"/>
                <a:ea typeface="+mn-ea"/>
              </a:rPr>
              <a:t>3. Additional Conduction Test(</a:t>
            </a:r>
            <a:r>
              <a:rPr lang="en-US" altLang="ko-KR" sz="1800" b="1" dirty="0">
                <a:latin typeface="+mn-ea"/>
                <a:ea typeface="+mn-ea"/>
              </a:rPr>
              <a:t>Ts 60 &amp; wire turn alignment(appearance))</a:t>
            </a:r>
          </a:p>
          <a:p>
            <a:r>
              <a:rPr lang="en-US" altLang="ko-KR" b="1" dirty="0">
                <a:latin typeface="+mn-ea"/>
                <a:ea typeface="+mn-ea"/>
              </a:rPr>
              <a:t> : Failed Adaptor</a:t>
            </a:r>
            <a:r>
              <a:rPr lang="en-US" altLang="ko-KR" sz="1800" b="1" dirty="0">
                <a:latin typeface="+mn-ea"/>
                <a:ea typeface="+mn-ea"/>
              </a:rPr>
              <a:t> </a:t>
            </a:r>
            <a:endParaRPr lang="ko-KR" altLang="en-US" dirty="0"/>
          </a:p>
        </p:txBody>
      </p:sp>
      <p:sp>
        <p:nvSpPr>
          <p:cNvPr id="18" name="직사각형 17"/>
          <p:cNvSpPr/>
          <p:nvPr/>
        </p:nvSpPr>
        <p:spPr>
          <a:xfrm>
            <a:off x="95972" y="767353"/>
            <a:ext cx="418767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MODEL : LA-B271KL-DA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Condition : 220V/60Hz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AMBIENT : 25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℃</a:t>
            </a:r>
            <a:endParaRPr lang="en-US" altLang="ko-KR" sz="1400" b="1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268128" y="808316"/>
            <a:ext cx="57799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4. Test place :EMTI</a:t>
            </a:r>
            <a:endParaRPr lang="en-US" altLang="ko-KR" sz="1400" dirty="0">
              <a:latin typeface="+mn-ea"/>
              <a:ea typeface="+mn-ea"/>
            </a:endParaRP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5. Load Condition : STB live streaming</a:t>
            </a:r>
            <a:r>
              <a:rPr lang="en-US" altLang="ko-KR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  <a:ea typeface="+mn-ea"/>
              </a:rPr>
              <a:t> </a:t>
            </a: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6. Data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 </a:t>
            </a: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: 7/15</a:t>
            </a:r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877373"/>
              </p:ext>
            </p:extLst>
          </p:nvPr>
        </p:nvGraphicFramePr>
        <p:xfrm>
          <a:off x="262540" y="1868998"/>
          <a:ext cx="8534400" cy="46208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6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14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#2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Input :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220V/60Hz / L1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#2 Input :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220V/60Hz / N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9521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7931"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14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4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3.6dB</a:t>
                      </a:r>
                      <a:r>
                        <a:rPr lang="en-US" altLang="ko-KR" sz="14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(406KHz) </a:t>
                      </a:r>
                      <a:r>
                        <a:rPr lang="en-US" altLang="ko-KR" sz="14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4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  <a:endParaRPr lang="ko-KR" altLang="en-US" sz="1400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4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2.8dB</a:t>
                      </a: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 (402KHz) </a:t>
                      </a:r>
                      <a:r>
                        <a:rPr lang="en-US" altLang="ko-KR" sz="14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4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  <a:endParaRPr lang="ko-KR" altLang="en-US" sz="1400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1421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011764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903" y="2208090"/>
            <a:ext cx="2404709" cy="1791698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540" y="3934703"/>
            <a:ext cx="4170156" cy="1795821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3521612" y="4846866"/>
            <a:ext cx="432079" cy="177979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2453" y="2201740"/>
            <a:ext cx="2409219" cy="179682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1680" y="3929174"/>
            <a:ext cx="4150766" cy="1798789"/>
          </a:xfrm>
          <a:prstGeom prst="rect">
            <a:avLst/>
          </a:prstGeom>
        </p:spPr>
      </p:pic>
      <p:sp>
        <p:nvSpPr>
          <p:cNvPr id="20" name="직사각형 19"/>
          <p:cNvSpPr/>
          <p:nvPr/>
        </p:nvSpPr>
        <p:spPr>
          <a:xfrm>
            <a:off x="7775750" y="4849061"/>
            <a:ext cx="432079" cy="177979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85109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536" y="161985"/>
            <a:ext cx="57578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3. Additional Conduction Test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3978" y="844163"/>
            <a:ext cx="8885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+mn-ea"/>
                <a:ea typeface="+mn-ea"/>
              </a:rPr>
              <a:t>3) 22/07/28: LINE FILTER’s wire turns(Ts 60) &amp; wire turn alignment(appearance) by factory machine</a:t>
            </a:r>
            <a:endParaRPr lang="ko-KR" altLang="en-US" sz="1400" b="1" dirty="0">
              <a:latin typeface="+mn-ea"/>
              <a:ea typeface="+mn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65991" y="1182868"/>
            <a:ext cx="8194431" cy="574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en-US" altLang="ko-KR" sz="1200" dirty="0">
                <a:latin typeface="+mn-ea"/>
                <a:ea typeface="+mn-ea"/>
              </a:rPr>
              <a:t>22/07/28: LINE FILTER’s wire turns(Ts 60) &amp;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+mn-ea"/>
                <a:ea typeface="+mn-ea"/>
              </a:rPr>
              <a:t>wire turn alignment(appearance) by factory machine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 &gt; Test result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+mn-ea"/>
                <a:ea typeface="+mn-ea"/>
              </a:rPr>
              <a:t>: </a:t>
            </a:r>
            <a:r>
              <a:rPr lang="en-US" altLang="ko-KR" sz="1200" b="1" dirty="0">
                <a:solidFill>
                  <a:srgbClr val="00B050"/>
                </a:solidFill>
                <a:latin typeface="+mn-ea"/>
                <a:ea typeface="+mn-ea"/>
              </a:rPr>
              <a:t>PASS</a:t>
            </a:r>
          </a:p>
        </p:txBody>
      </p:sp>
    </p:spTree>
    <p:extLst>
      <p:ext uri="{BB962C8B-B14F-4D97-AF65-F5344CB8AC3E}">
        <p14:creationId xmlns:p14="http://schemas.microsoft.com/office/powerpoint/2010/main" val="14418592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7536" y="28940"/>
            <a:ext cx="89489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3. Additional Conduction Test(Ts 60 &amp; 66) &amp; wire turn alignment(appearance) by factory machine</a:t>
            </a:r>
            <a:endParaRPr lang="ko-KR" altLang="en-US" b="1" i="1" u="sng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97536" y="688334"/>
            <a:ext cx="418767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MODEL : LA-B271KL-DA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Condition : 220V/60Hz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AMBIENT : 25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℃</a:t>
            </a:r>
            <a:endParaRPr lang="en-US" altLang="ko-KR" sz="1400" b="1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268307" y="688334"/>
            <a:ext cx="57799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4. Test place :CTK</a:t>
            </a:r>
            <a:endParaRPr lang="en-US" altLang="ko-KR" sz="1400" dirty="0">
              <a:latin typeface="+mn-ea"/>
              <a:ea typeface="+mn-ea"/>
            </a:endParaRP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5. Load Condition : STB live streaming </a:t>
            </a:r>
            <a:r>
              <a:rPr lang="en-US" altLang="ko-KR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  <a:ea typeface="+mn-ea"/>
              </a:rPr>
              <a:t> </a:t>
            </a: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6. Date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 </a:t>
            </a: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: 7/28</a:t>
            </a:r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5982544"/>
              </p:ext>
            </p:extLst>
          </p:nvPr>
        </p:nvGraphicFramePr>
        <p:xfrm>
          <a:off x="216403" y="1734774"/>
          <a:ext cx="8831805" cy="46624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2441">
                  <a:extLst>
                    <a:ext uri="{9D8B030D-6E8A-4147-A177-3AD203B41FA5}">
                      <a16:colId xmlns:a16="http://schemas.microsoft.com/office/drawing/2014/main" val="681518699"/>
                    </a:ext>
                  </a:extLst>
                </a:gridCol>
                <a:gridCol w="20452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5262">
                  <a:extLst>
                    <a:ext uri="{9D8B030D-6E8A-4147-A177-3AD203B41FA5}">
                      <a16:colId xmlns:a16="http://schemas.microsoft.com/office/drawing/2014/main" val="3732638371"/>
                    </a:ext>
                  </a:extLst>
                </a:gridCol>
                <a:gridCol w="2094420">
                  <a:extLst>
                    <a:ext uri="{9D8B030D-6E8A-4147-A177-3AD203B41FA5}">
                      <a16:colId xmlns:a16="http://schemas.microsoft.com/office/drawing/2014/main" val="513863880"/>
                    </a:ext>
                  </a:extLst>
                </a:gridCol>
                <a:gridCol w="2094420">
                  <a:extLst>
                    <a:ext uri="{9D8B030D-6E8A-4147-A177-3AD203B41FA5}">
                      <a16:colId xmlns:a16="http://schemas.microsoft.com/office/drawing/2014/main" val="802579245"/>
                    </a:ext>
                  </a:extLst>
                </a:gridCol>
              </a:tblGrid>
              <a:tr h="3378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구분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u="none" strike="noStrike" dirty="0">
                          <a:latin typeface="+mn-ea"/>
                          <a:ea typeface="+mn-ea"/>
                        </a:rPr>
                        <a:t>#1</a:t>
                      </a:r>
                      <a:r>
                        <a:rPr lang="en-US" altLang="ko-KR" sz="1200" b="1" u="none" strike="noStrike" baseline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1" u="none" strike="noStrike" dirty="0">
                          <a:latin typeface="+mn-ea"/>
                          <a:ea typeface="+mn-ea"/>
                        </a:rPr>
                        <a:t>Input :</a:t>
                      </a:r>
                      <a:r>
                        <a:rPr lang="en-US" altLang="ko-KR" sz="1200" b="1" u="none" strike="noStrike" baseline="0" dirty="0">
                          <a:latin typeface="+mn-ea"/>
                          <a:ea typeface="+mn-ea"/>
                        </a:rPr>
                        <a:t> 220V/60Hz / L1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u="none" strike="noStrike" dirty="0">
                          <a:latin typeface="+mn-ea"/>
                          <a:ea typeface="+mn-ea"/>
                        </a:rPr>
                        <a:t>#1 Input :</a:t>
                      </a:r>
                      <a:r>
                        <a:rPr lang="en-US" altLang="ko-KR" sz="1200" b="1" u="none" strike="noStrike" baseline="0" dirty="0">
                          <a:latin typeface="+mn-ea"/>
                          <a:ea typeface="+mn-ea"/>
                        </a:rPr>
                        <a:t> 220V/60Hz / N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86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21359016"/>
                  </a:ext>
                </a:extLst>
              </a:tr>
              <a:tr h="162156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396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39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151123"/>
                  </a:ext>
                </a:extLst>
              </a:tr>
              <a:tr h="43467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Result</a:t>
                      </a:r>
                      <a:endParaRPr lang="ko-KR" altLang="en-US" sz="1200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6.9dB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(316KHz)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8.5dB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(316KHz)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6.1dB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(402KHz)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8.1dB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(316KHz)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45" y="4055760"/>
            <a:ext cx="3993289" cy="899296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845" y="5023925"/>
            <a:ext cx="3993289" cy="863066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845" y="2455813"/>
            <a:ext cx="1947761" cy="148751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3374" y="2455813"/>
            <a:ext cx="1973926" cy="1487509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3973957" y="4664361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3973957" y="5615789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연결선 13"/>
          <p:cNvCxnSpPr/>
          <p:nvPr/>
        </p:nvCxnSpPr>
        <p:spPr>
          <a:xfrm>
            <a:off x="813845" y="4781006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>
            <a:off x="813844" y="5719370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그림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92186" y="2455812"/>
            <a:ext cx="1967047" cy="1487509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6485" y="5023925"/>
            <a:ext cx="4112041" cy="899296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6485" y="2455812"/>
            <a:ext cx="1996726" cy="1509182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6484" y="4055760"/>
            <a:ext cx="4112041" cy="928446"/>
          </a:xfrm>
          <a:prstGeom prst="rect">
            <a:avLst/>
          </a:prstGeom>
        </p:spPr>
      </p:pic>
      <p:sp>
        <p:nvSpPr>
          <p:cNvPr id="26" name="직사각형 25"/>
          <p:cNvSpPr/>
          <p:nvPr/>
        </p:nvSpPr>
        <p:spPr>
          <a:xfrm>
            <a:off x="8160892" y="4513450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8143474" y="5639058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8" name="직선 연결선 27"/>
          <p:cNvCxnSpPr/>
          <p:nvPr/>
        </p:nvCxnSpPr>
        <p:spPr>
          <a:xfrm>
            <a:off x="5000780" y="4630095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>
            <a:off x="4983361" y="5742639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8938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5792" y="56173"/>
            <a:ext cx="87970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3. Additional Conduction Test(Ts 60 &amp; 66) &amp; wire turn alignment(appearance) by factory machine</a:t>
            </a:r>
            <a:endParaRPr lang="ko-KR" altLang="en-US" b="1" i="1" u="sng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97536" y="688334"/>
            <a:ext cx="418767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MODEL : LA-B271KL-DA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Condition : 220V/60Hz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AMBIENT : 25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℃</a:t>
            </a:r>
            <a:endParaRPr lang="en-US" altLang="ko-KR" sz="1400" b="1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268307" y="688334"/>
            <a:ext cx="57799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4. Test place :CTK</a:t>
            </a:r>
            <a:endParaRPr lang="en-US" altLang="ko-KR" sz="1400" dirty="0">
              <a:latin typeface="+mn-ea"/>
              <a:ea typeface="+mn-ea"/>
            </a:endParaRP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5. Load Condition : STB live streaming</a:t>
            </a:r>
            <a:r>
              <a:rPr lang="en-US" altLang="ko-KR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  <a:ea typeface="+mn-ea"/>
              </a:rPr>
              <a:t> </a:t>
            </a: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6. date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 </a:t>
            </a: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: 7/28</a:t>
            </a:r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1959005"/>
              </p:ext>
            </p:extLst>
          </p:nvPr>
        </p:nvGraphicFramePr>
        <p:xfrm>
          <a:off x="216403" y="1734774"/>
          <a:ext cx="8831805" cy="46624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2441">
                  <a:extLst>
                    <a:ext uri="{9D8B030D-6E8A-4147-A177-3AD203B41FA5}">
                      <a16:colId xmlns:a16="http://schemas.microsoft.com/office/drawing/2014/main" val="681518699"/>
                    </a:ext>
                  </a:extLst>
                </a:gridCol>
                <a:gridCol w="20452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5262">
                  <a:extLst>
                    <a:ext uri="{9D8B030D-6E8A-4147-A177-3AD203B41FA5}">
                      <a16:colId xmlns:a16="http://schemas.microsoft.com/office/drawing/2014/main" val="3732638371"/>
                    </a:ext>
                  </a:extLst>
                </a:gridCol>
                <a:gridCol w="2094420">
                  <a:extLst>
                    <a:ext uri="{9D8B030D-6E8A-4147-A177-3AD203B41FA5}">
                      <a16:colId xmlns:a16="http://schemas.microsoft.com/office/drawing/2014/main" val="513863880"/>
                    </a:ext>
                  </a:extLst>
                </a:gridCol>
                <a:gridCol w="2094420">
                  <a:extLst>
                    <a:ext uri="{9D8B030D-6E8A-4147-A177-3AD203B41FA5}">
                      <a16:colId xmlns:a16="http://schemas.microsoft.com/office/drawing/2014/main" val="802579245"/>
                    </a:ext>
                  </a:extLst>
                </a:gridCol>
              </a:tblGrid>
              <a:tr h="3378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구분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u="none" strike="noStrike" dirty="0">
                          <a:latin typeface="+mn-ea"/>
                          <a:ea typeface="+mn-ea"/>
                        </a:rPr>
                        <a:t>#2</a:t>
                      </a:r>
                      <a:r>
                        <a:rPr lang="en-US" altLang="ko-KR" sz="1200" b="1" u="none" strike="noStrike" baseline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1" u="none" strike="noStrike" dirty="0">
                          <a:latin typeface="+mn-ea"/>
                          <a:ea typeface="+mn-ea"/>
                        </a:rPr>
                        <a:t>Input :</a:t>
                      </a:r>
                      <a:r>
                        <a:rPr lang="en-US" altLang="ko-KR" sz="1200" b="1" u="none" strike="noStrike" baseline="0" dirty="0">
                          <a:latin typeface="+mn-ea"/>
                          <a:ea typeface="+mn-ea"/>
                        </a:rPr>
                        <a:t> 220V/60Hz / L1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u="none" strike="noStrike" dirty="0">
                          <a:latin typeface="+mn-ea"/>
                          <a:ea typeface="+mn-ea"/>
                        </a:rPr>
                        <a:t>#2 Input :</a:t>
                      </a:r>
                      <a:r>
                        <a:rPr lang="en-US" altLang="ko-KR" sz="1200" b="1" u="none" strike="noStrike" baseline="0" dirty="0">
                          <a:latin typeface="+mn-ea"/>
                          <a:ea typeface="+mn-ea"/>
                        </a:rPr>
                        <a:t> 220V/60Hz / N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86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21359016"/>
                  </a:ext>
                </a:extLst>
              </a:tr>
              <a:tr h="162156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396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39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151123"/>
                  </a:ext>
                </a:extLst>
              </a:tr>
              <a:tr h="43467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Result</a:t>
                      </a:r>
                      <a:endParaRPr lang="ko-KR" altLang="en-US" sz="1200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6.8dB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(307KHz)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6.6dB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(307KHz)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7.0dB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(280KHz)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5.4dB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(2935KHz)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44" y="2430219"/>
            <a:ext cx="1940345" cy="151310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54" y="4055760"/>
            <a:ext cx="3994179" cy="917825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3973957" y="4594689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연결선 13"/>
          <p:cNvCxnSpPr/>
          <p:nvPr/>
        </p:nvCxnSpPr>
        <p:spPr>
          <a:xfrm>
            <a:off x="813845" y="4711334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3056" y="2437281"/>
            <a:ext cx="1934077" cy="150604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953" y="5023925"/>
            <a:ext cx="3994179" cy="899296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3973957" y="5641916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/>
          <p:cNvCxnSpPr/>
          <p:nvPr/>
        </p:nvCxnSpPr>
        <p:spPr>
          <a:xfrm>
            <a:off x="813844" y="5745497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그림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5698" y="2437281"/>
            <a:ext cx="1997514" cy="1509105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0281" y="4055016"/>
            <a:ext cx="4083787" cy="918570"/>
          </a:xfrm>
          <a:prstGeom prst="rect">
            <a:avLst/>
          </a:prstGeom>
        </p:spPr>
      </p:pic>
      <p:sp>
        <p:nvSpPr>
          <p:cNvPr id="26" name="직사각형 25"/>
          <p:cNvSpPr/>
          <p:nvPr/>
        </p:nvSpPr>
        <p:spPr>
          <a:xfrm>
            <a:off x="8160892" y="4591831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8" name="직선 연결선 27"/>
          <p:cNvCxnSpPr/>
          <p:nvPr/>
        </p:nvCxnSpPr>
        <p:spPr>
          <a:xfrm>
            <a:off x="5000780" y="4708476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그림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97424" y="2442409"/>
            <a:ext cx="1992292" cy="1500911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5698" y="4999284"/>
            <a:ext cx="4070952" cy="923937"/>
          </a:xfrm>
          <a:prstGeom prst="rect">
            <a:avLst/>
          </a:prstGeom>
        </p:spPr>
      </p:pic>
      <p:sp>
        <p:nvSpPr>
          <p:cNvPr id="27" name="직사각형 26"/>
          <p:cNvSpPr/>
          <p:nvPr/>
        </p:nvSpPr>
        <p:spPr>
          <a:xfrm>
            <a:off x="8143474" y="5795820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0" name="직선 연결선 29"/>
          <p:cNvCxnSpPr/>
          <p:nvPr/>
        </p:nvCxnSpPr>
        <p:spPr>
          <a:xfrm>
            <a:off x="4983361" y="5899401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59858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1992" y="28940"/>
            <a:ext cx="88965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3. Additional Conduction Test(Ts 60 &amp; 66) &amp; wire turn alignment(appearance) by factory machine</a:t>
            </a:r>
            <a:endParaRPr lang="ko-KR" altLang="en-US" b="1" i="1" u="sng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97536" y="688334"/>
            <a:ext cx="418767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MODEL : LA-B271KL-DA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Condition : 220V/60Hz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AMBIENT : 25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℃</a:t>
            </a:r>
            <a:endParaRPr lang="en-US" altLang="ko-KR" sz="1400" b="1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268307" y="688334"/>
            <a:ext cx="57799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4. Test place :CTK</a:t>
            </a:r>
            <a:endParaRPr lang="en-US" altLang="ko-KR" sz="1400" dirty="0">
              <a:latin typeface="+mn-ea"/>
              <a:ea typeface="+mn-ea"/>
            </a:endParaRP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5. Load Condition : STB live streaming</a:t>
            </a:r>
            <a:r>
              <a:rPr lang="en-US" altLang="ko-KR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  <a:ea typeface="+mn-ea"/>
              </a:rPr>
              <a:t> </a:t>
            </a: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6. date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 </a:t>
            </a: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: 7/28</a:t>
            </a:r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6167092"/>
              </p:ext>
            </p:extLst>
          </p:nvPr>
        </p:nvGraphicFramePr>
        <p:xfrm>
          <a:off x="216403" y="1734774"/>
          <a:ext cx="8831805" cy="46624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2441">
                  <a:extLst>
                    <a:ext uri="{9D8B030D-6E8A-4147-A177-3AD203B41FA5}">
                      <a16:colId xmlns:a16="http://schemas.microsoft.com/office/drawing/2014/main" val="681518699"/>
                    </a:ext>
                  </a:extLst>
                </a:gridCol>
                <a:gridCol w="20452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5262">
                  <a:extLst>
                    <a:ext uri="{9D8B030D-6E8A-4147-A177-3AD203B41FA5}">
                      <a16:colId xmlns:a16="http://schemas.microsoft.com/office/drawing/2014/main" val="3732638371"/>
                    </a:ext>
                  </a:extLst>
                </a:gridCol>
                <a:gridCol w="2094420">
                  <a:extLst>
                    <a:ext uri="{9D8B030D-6E8A-4147-A177-3AD203B41FA5}">
                      <a16:colId xmlns:a16="http://schemas.microsoft.com/office/drawing/2014/main" val="513863880"/>
                    </a:ext>
                  </a:extLst>
                </a:gridCol>
                <a:gridCol w="2094420">
                  <a:extLst>
                    <a:ext uri="{9D8B030D-6E8A-4147-A177-3AD203B41FA5}">
                      <a16:colId xmlns:a16="http://schemas.microsoft.com/office/drawing/2014/main" val="802579245"/>
                    </a:ext>
                  </a:extLst>
                </a:gridCol>
              </a:tblGrid>
              <a:tr h="3378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구분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u="none" strike="noStrike" dirty="0">
                          <a:latin typeface="+mn-ea"/>
                          <a:ea typeface="+mn-ea"/>
                        </a:rPr>
                        <a:t>#3</a:t>
                      </a:r>
                      <a:r>
                        <a:rPr lang="en-US" altLang="ko-KR" sz="1200" b="1" u="none" strike="noStrike" baseline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1" u="none" strike="noStrike" dirty="0">
                          <a:latin typeface="+mn-ea"/>
                          <a:ea typeface="+mn-ea"/>
                        </a:rPr>
                        <a:t>Input :</a:t>
                      </a:r>
                      <a:r>
                        <a:rPr lang="en-US" altLang="ko-KR" sz="1200" b="1" u="none" strike="noStrike" baseline="0" dirty="0">
                          <a:latin typeface="+mn-ea"/>
                          <a:ea typeface="+mn-ea"/>
                        </a:rPr>
                        <a:t> 220V/60Hz / L1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u="none" strike="noStrike" dirty="0">
                          <a:latin typeface="+mn-ea"/>
                          <a:ea typeface="+mn-ea"/>
                        </a:rPr>
                        <a:t>#3 Input :</a:t>
                      </a:r>
                      <a:r>
                        <a:rPr lang="en-US" altLang="ko-KR" sz="1200" b="1" u="none" strike="noStrike" baseline="0" dirty="0">
                          <a:latin typeface="+mn-ea"/>
                          <a:ea typeface="+mn-ea"/>
                        </a:rPr>
                        <a:t> 220V/60Hz / N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86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21359016"/>
                  </a:ext>
                </a:extLst>
              </a:tr>
              <a:tr h="162156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396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39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151123"/>
                  </a:ext>
                </a:extLst>
              </a:tr>
              <a:tr h="43467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Result</a:t>
                      </a:r>
                      <a:endParaRPr lang="ko-KR" altLang="en-US" sz="1200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4.4dB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(559KHz)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6.3dB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(312KHz)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6.3dB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(312KHz)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5.3dB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(559KHz)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44" y="2450535"/>
            <a:ext cx="1959636" cy="149278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543" y="4055761"/>
            <a:ext cx="3991590" cy="928446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3973957" y="4603398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연결선 13"/>
          <p:cNvCxnSpPr/>
          <p:nvPr/>
        </p:nvCxnSpPr>
        <p:spPr>
          <a:xfrm>
            <a:off x="813845" y="4720043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2830" y="2450534"/>
            <a:ext cx="1934303" cy="149278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844" y="5021974"/>
            <a:ext cx="3993289" cy="901248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3973957" y="5633207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/>
          <p:cNvCxnSpPr/>
          <p:nvPr/>
        </p:nvCxnSpPr>
        <p:spPr>
          <a:xfrm>
            <a:off x="813844" y="5736788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그림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144" y="2450534"/>
            <a:ext cx="1958338" cy="1492785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6484" y="4054092"/>
            <a:ext cx="4112041" cy="930115"/>
          </a:xfrm>
          <a:prstGeom prst="rect">
            <a:avLst/>
          </a:prstGeom>
        </p:spPr>
      </p:pic>
      <p:sp>
        <p:nvSpPr>
          <p:cNvPr id="26" name="직사각형 25"/>
          <p:cNvSpPr/>
          <p:nvPr/>
        </p:nvSpPr>
        <p:spPr>
          <a:xfrm>
            <a:off x="8160892" y="4687630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8" name="직선 연결선 27"/>
          <p:cNvCxnSpPr/>
          <p:nvPr/>
        </p:nvCxnSpPr>
        <p:spPr>
          <a:xfrm>
            <a:off x="5000780" y="4804275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그림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08158" y="2450534"/>
            <a:ext cx="1968492" cy="1511012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8583" y="5026114"/>
            <a:ext cx="4109942" cy="897108"/>
          </a:xfrm>
          <a:prstGeom prst="rect">
            <a:avLst/>
          </a:prstGeom>
        </p:spPr>
      </p:pic>
      <p:sp>
        <p:nvSpPr>
          <p:cNvPr id="27" name="직사각형 26"/>
          <p:cNvSpPr/>
          <p:nvPr/>
        </p:nvSpPr>
        <p:spPr>
          <a:xfrm>
            <a:off x="8143474" y="5726148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0" name="직선 연결선 29"/>
          <p:cNvCxnSpPr/>
          <p:nvPr/>
        </p:nvCxnSpPr>
        <p:spPr>
          <a:xfrm>
            <a:off x="4983361" y="5829729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46134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7536" y="28940"/>
            <a:ext cx="87612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3. Additional Conduction Test(Ts 60 &amp; 66) &amp; wire turn alignment(appearance) by factory machine</a:t>
            </a:r>
            <a:endParaRPr lang="ko-KR" altLang="en-US" b="1" i="1" u="sng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97536" y="688334"/>
            <a:ext cx="418767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MODEL : LA-B271KL-DA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Condition : 220V/60Hz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AMBIENT : 25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℃</a:t>
            </a:r>
            <a:endParaRPr lang="en-US" altLang="ko-KR" sz="1400" b="1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268307" y="688334"/>
            <a:ext cx="57799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4. Test place :CTK</a:t>
            </a:r>
            <a:endParaRPr lang="en-US" altLang="ko-KR" sz="1400" dirty="0">
              <a:latin typeface="+mn-ea"/>
              <a:ea typeface="+mn-ea"/>
            </a:endParaRP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5. Load Condition : STB live streaming</a:t>
            </a:r>
            <a:endParaRPr lang="en-US" altLang="ko-KR" sz="1400" dirty="0">
              <a:solidFill>
                <a:schemeClr val="tx2">
                  <a:lumMod val="60000"/>
                  <a:lumOff val="40000"/>
                </a:schemeClr>
              </a:solidFill>
              <a:latin typeface="+mn-ea"/>
              <a:ea typeface="+mn-ea"/>
            </a:endParaRP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6. date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 </a:t>
            </a: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: 7/28</a:t>
            </a:r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642714"/>
              </p:ext>
            </p:extLst>
          </p:nvPr>
        </p:nvGraphicFramePr>
        <p:xfrm>
          <a:off x="216403" y="1734774"/>
          <a:ext cx="8831805" cy="46624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2441">
                  <a:extLst>
                    <a:ext uri="{9D8B030D-6E8A-4147-A177-3AD203B41FA5}">
                      <a16:colId xmlns:a16="http://schemas.microsoft.com/office/drawing/2014/main" val="681518699"/>
                    </a:ext>
                  </a:extLst>
                </a:gridCol>
                <a:gridCol w="20452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5262">
                  <a:extLst>
                    <a:ext uri="{9D8B030D-6E8A-4147-A177-3AD203B41FA5}">
                      <a16:colId xmlns:a16="http://schemas.microsoft.com/office/drawing/2014/main" val="3732638371"/>
                    </a:ext>
                  </a:extLst>
                </a:gridCol>
                <a:gridCol w="2094420">
                  <a:extLst>
                    <a:ext uri="{9D8B030D-6E8A-4147-A177-3AD203B41FA5}">
                      <a16:colId xmlns:a16="http://schemas.microsoft.com/office/drawing/2014/main" val="513863880"/>
                    </a:ext>
                  </a:extLst>
                </a:gridCol>
                <a:gridCol w="2094420">
                  <a:extLst>
                    <a:ext uri="{9D8B030D-6E8A-4147-A177-3AD203B41FA5}">
                      <a16:colId xmlns:a16="http://schemas.microsoft.com/office/drawing/2014/main" val="802579245"/>
                    </a:ext>
                  </a:extLst>
                </a:gridCol>
              </a:tblGrid>
              <a:tr h="3378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구분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u="none" strike="noStrike" dirty="0">
                          <a:latin typeface="+mn-ea"/>
                          <a:ea typeface="+mn-ea"/>
                        </a:rPr>
                        <a:t>#4</a:t>
                      </a:r>
                      <a:r>
                        <a:rPr lang="en-US" altLang="ko-KR" sz="1200" b="1" u="none" strike="noStrike" baseline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1" u="none" strike="noStrike" dirty="0">
                          <a:latin typeface="+mn-ea"/>
                          <a:ea typeface="+mn-ea"/>
                        </a:rPr>
                        <a:t>Input :</a:t>
                      </a:r>
                      <a:r>
                        <a:rPr lang="en-US" altLang="ko-KR" sz="1200" b="1" u="none" strike="noStrike" baseline="0" dirty="0">
                          <a:latin typeface="+mn-ea"/>
                          <a:ea typeface="+mn-ea"/>
                        </a:rPr>
                        <a:t> 220V/60Hz / L1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u="none" strike="noStrike" dirty="0">
                          <a:latin typeface="+mn-ea"/>
                          <a:ea typeface="+mn-ea"/>
                        </a:rPr>
                        <a:t>#4 Input :</a:t>
                      </a:r>
                      <a:r>
                        <a:rPr lang="en-US" altLang="ko-KR" sz="1200" b="1" u="none" strike="noStrike" baseline="0" dirty="0">
                          <a:latin typeface="+mn-ea"/>
                          <a:ea typeface="+mn-ea"/>
                        </a:rPr>
                        <a:t> 220V/60Hz / N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86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21359016"/>
                  </a:ext>
                </a:extLst>
              </a:tr>
              <a:tr h="162156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396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39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151123"/>
                  </a:ext>
                </a:extLst>
              </a:tr>
              <a:tr h="43467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Result</a:t>
                      </a:r>
                      <a:endParaRPr lang="ko-KR" altLang="en-US" sz="1200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3.3dB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(2931KHz)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7.3dB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(393KHz)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6.1dB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(402KHz)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8.1dB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(316KHz)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44" y="2455813"/>
            <a:ext cx="1962085" cy="1487508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844" y="4040009"/>
            <a:ext cx="3993289" cy="923417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3973957" y="4664361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연결선 13"/>
          <p:cNvCxnSpPr/>
          <p:nvPr/>
        </p:nvCxnSpPr>
        <p:spPr>
          <a:xfrm>
            <a:off x="813845" y="4781006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4904" y="2453488"/>
            <a:ext cx="1985174" cy="148983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200" y="5023925"/>
            <a:ext cx="3987933" cy="899296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3973957" y="5633207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/>
          <p:cNvCxnSpPr/>
          <p:nvPr/>
        </p:nvCxnSpPr>
        <p:spPr>
          <a:xfrm>
            <a:off x="813844" y="5736788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그림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6484" y="2453488"/>
            <a:ext cx="1993438" cy="1489833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6484" y="4046902"/>
            <a:ext cx="4112042" cy="916524"/>
          </a:xfrm>
          <a:prstGeom prst="rect">
            <a:avLst/>
          </a:prstGeom>
        </p:spPr>
      </p:pic>
      <p:sp>
        <p:nvSpPr>
          <p:cNvPr id="26" name="직사각형 25"/>
          <p:cNvSpPr/>
          <p:nvPr/>
        </p:nvSpPr>
        <p:spPr>
          <a:xfrm>
            <a:off x="8160892" y="4670204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8" name="직선 연결선 27"/>
          <p:cNvCxnSpPr/>
          <p:nvPr/>
        </p:nvCxnSpPr>
        <p:spPr>
          <a:xfrm>
            <a:off x="5000780" y="4786849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그림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3725" y="2445150"/>
            <a:ext cx="1962925" cy="1498171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6483" y="5022855"/>
            <a:ext cx="4087585" cy="900366"/>
          </a:xfrm>
          <a:prstGeom prst="rect">
            <a:avLst/>
          </a:prstGeom>
        </p:spPr>
      </p:pic>
      <p:sp>
        <p:nvSpPr>
          <p:cNvPr id="27" name="직사각형 26"/>
          <p:cNvSpPr/>
          <p:nvPr/>
        </p:nvSpPr>
        <p:spPr>
          <a:xfrm>
            <a:off x="8143474" y="5734857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0" name="직선 연결선 29"/>
          <p:cNvCxnSpPr/>
          <p:nvPr/>
        </p:nvCxnSpPr>
        <p:spPr>
          <a:xfrm>
            <a:off x="4983361" y="5838438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55008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4639547"/>
              </p:ext>
            </p:extLst>
          </p:nvPr>
        </p:nvGraphicFramePr>
        <p:xfrm>
          <a:off x="149641" y="789788"/>
          <a:ext cx="8878676" cy="5555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39338">
                  <a:extLst>
                    <a:ext uri="{9D8B030D-6E8A-4147-A177-3AD203B41FA5}">
                      <a16:colId xmlns:a16="http://schemas.microsoft.com/office/drawing/2014/main" val="3074800625"/>
                    </a:ext>
                  </a:extLst>
                </a:gridCol>
                <a:gridCol w="4439338">
                  <a:extLst>
                    <a:ext uri="{9D8B030D-6E8A-4147-A177-3AD203B41FA5}">
                      <a16:colId xmlns:a16="http://schemas.microsoft.com/office/drawing/2014/main" val="2053985195"/>
                    </a:ext>
                  </a:extLst>
                </a:gridCol>
              </a:tblGrid>
              <a:tr h="3895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Failure symptom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&amp;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Cause analysis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(Line filter vendor)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000"/>
                        </a:lnSpc>
                      </a:pPr>
                      <a:r>
                        <a:rPr kumimoji="1" lang="en-US" altLang="ko-KR" sz="12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HY견고딕" pitchFamily="18" charset="-127"/>
                        </a:rPr>
                        <a:t>CONTAINMENT PLAN</a:t>
                      </a:r>
                      <a:r>
                        <a:rPr kumimoji="1" lang="ko-KR" altLang="en-US" sz="12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HY견고딕" pitchFamily="18" charset="-127"/>
                        </a:rPr>
                        <a:t> 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422531"/>
                  </a:ext>
                </a:extLst>
              </a:tr>
              <a:tr h="4986623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</a:pP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 </a:t>
                      </a:r>
                      <a:endParaRPr lang="en-US" altLang="ko-KR" sz="11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1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                             </a:t>
                      </a:r>
                      <a:endParaRPr lang="en-US" altLang="ko-KR" sz="12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2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4. </a:t>
                      </a:r>
                      <a:r>
                        <a:rPr kumimoji="1" lang="en-US" altLang="ko-KR" sz="12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HY견고딕" pitchFamily="18" charset="-127"/>
                        </a:rPr>
                        <a:t>CONTAINMENT PLAN</a:t>
                      </a:r>
                      <a:r>
                        <a:rPr kumimoji="1" lang="ko-KR" altLang="en-US" sz="12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HY견고딕" pitchFamily="18" charset="-127"/>
                        </a:rPr>
                        <a:t> </a:t>
                      </a:r>
                      <a:endParaRPr lang="en-US" altLang="ko-KR" sz="12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100" dirty="0"/>
                        <a:t>1)</a:t>
                      </a:r>
                      <a:r>
                        <a:rPr lang="en-US" altLang="ko-KR" sz="1100" b="0" i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Sample samples 10EA out of 30EA Sample production by </a:t>
                      </a:r>
                      <a:r>
                        <a:rPr lang="en-US" altLang="ko-KR" sz="1100" dirty="0"/>
                        <a:t>production plant</a:t>
                      </a:r>
                      <a:r>
                        <a:rPr lang="en-US" altLang="ko-KR" sz="1100" b="0" i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 scheduled to be tested on August 22nd</a:t>
                      </a:r>
                      <a:r>
                        <a:rPr lang="en-US" altLang="ko-KR" sz="1100" b="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sym typeface="Wingdings" panose="05000000000000000000" pitchFamily="2" charset="2"/>
                        </a:rPr>
                        <a:t> </a:t>
                      </a:r>
                    </a:p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100" b="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sym typeface="Wingdings" panose="05000000000000000000" pitchFamily="2" charset="2"/>
                        </a:rPr>
                        <a:t>   </a:t>
                      </a:r>
                    </a:p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1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2) </a:t>
                      </a:r>
                      <a:r>
                        <a:rPr lang="en-US" altLang="ko-KR" sz="1100" dirty="0"/>
                        <a:t>Reinforcement of </a:t>
                      </a:r>
                      <a:r>
                        <a:rPr lang="en-US" altLang="ko-KR" sz="11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LINE FILTER </a:t>
                      </a:r>
                      <a:r>
                        <a:rPr lang="en-US" altLang="ko-KR" sz="1100" dirty="0"/>
                        <a:t>Visual inspection Standards</a:t>
                      </a:r>
                      <a:r>
                        <a:rPr lang="ko-KR" altLang="en-US" sz="11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 </a:t>
                      </a:r>
                      <a:endParaRPr lang="en-US" altLang="ko-KR" sz="11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sym typeface="Wingdings" panose="05000000000000000000" pitchFamily="2" charset="2"/>
                      </a:endParaRPr>
                    </a:p>
                    <a:p>
                      <a:pPr marL="171450" indent="-171450" algn="l" latinLnBrk="1">
                        <a:lnSpc>
                          <a:spcPts val="2000"/>
                        </a:lnSpc>
                        <a:buFont typeface="Wingdings" panose="05000000000000000000" pitchFamily="2" charset="2"/>
                        <a:buChar char="à"/>
                      </a:pPr>
                      <a:r>
                        <a:rPr lang="en-US" altLang="ko-KR" sz="11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  <a:sym typeface="Wingdings" panose="05000000000000000000" pitchFamily="2" charset="2"/>
                        </a:rPr>
                        <a:t>Attached reference </a:t>
                      </a:r>
                    </a:p>
                    <a:p>
                      <a:pPr marL="171450" indent="-171450" algn="l" latinLnBrk="1">
                        <a:lnSpc>
                          <a:spcPts val="2000"/>
                        </a:lnSpc>
                        <a:buFont typeface="Wingdings" panose="05000000000000000000" pitchFamily="2" charset="2"/>
                        <a:buChar char="à"/>
                      </a:pPr>
                      <a:endParaRPr lang="en-US" altLang="ko-KR" sz="1100" b="0" baseline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  <a:sym typeface="Wingdings" panose="05000000000000000000" pitchFamily="2" charset="2"/>
                      </a:endParaRPr>
                    </a:p>
                    <a:p>
                      <a:pPr marL="171450" indent="-171450" algn="l" latinLnBrk="1">
                        <a:lnSpc>
                          <a:spcPts val="2000"/>
                        </a:lnSpc>
                        <a:buFont typeface="Wingdings" panose="05000000000000000000" pitchFamily="2" charset="2"/>
                        <a:buChar char="à"/>
                      </a:pPr>
                      <a:endParaRPr lang="en-US" altLang="ko-KR" sz="1100" b="0" baseline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  <a:sym typeface="Wingdings" panose="05000000000000000000" pitchFamily="2" charset="2"/>
                      </a:endParaRPr>
                    </a:p>
                    <a:p>
                      <a:pPr marL="171450" indent="-171450" algn="l" latinLnBrk="1">
                        <a:lnSpc>
                          <a:spcPts val="2000"/>
                        </a:lnSpc>
                        <a:buFont typeface="Wingdings" panose="05000000000000000000" pitchFamily="2" charset="2"/>
                        <a:buChar char="à"/>
                      </a:pPr>
                      <a:endParaRPr lang="en-US" altLang="ko-KR" sz="1100" b="0" baseline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  <a:sym typeface="Wingdings" panose="05000000000000000000" pitchFamily="2" charset="2"/>
                      </a:endParaRPr>
                    </a:p>
                    <a:p>
                      <a:pPr marL="171450" indent="-171450" algn="l" latinLnBrk="1">
                        <a:lnSpc>
                          <a:spcPts val="2000"/>
                        </a:lnSpc>
                        <a:buFont typeface="Wingdings" panose="05000000000000000000" pitchFamily="2" charset="2"/>
                        <a:buChar char="à"/>
                      </a:pPr>
                      <a:endParaRPr lang="en-US" altLang="ko-KR" sz="1100" b="0" baseline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  <a:sym typeface="Wingdings" panose="05000000000000000000" pitchFamily="2" charset="2"/>
                      </a:endParaRPr>
                    </a:p>
                    <a:p>
                      <a:pPr marL="171450" indent="-171450" algn="l" latinLnBrk="1">
                        <a:lnSpc>
                          <a:spcPts val="2000"/>
                        </a:lnSpc>
                        <a:buFont typeface="Wingdings" panose="05000000000000000000" pitchFamily="2" charset="2"/>
                        <a:buChar char="à"/>
                      </a:pPr>
                      <a:endParaRPr lang="en-US" altLang="ko-KR" sz="1100" b="0" baseline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  <a:sym typeface="Wingdings" panose="05000000000000000000" pitchFamily="2" charset="2"/>
                      </a:endParaRPr>
                    </a:p>
                    <a:p>
                      <a:pPr marL="0" indent="0" algn="l" latinLnBrk="1">
                        <a:lnSpc>
                          <a:spcPts val="2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altLang="ko-KR" sz="11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  <a:sym typeface="Wingdings" panose="05000000000000000000" pitchFamily="2" charset="2"/>
                        </a:rPr>
                        <a:t>3) Future Plan</a:t>
                      </a:r>
                    </a:p>
                    <a:p>
                      <a:pPr marL="171450" indent="-171450" algn="l" latinLnBrk="1">
                        <a:lnSpc>
                          <a:spcPts val="2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1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Efficacy evaluation(TBD)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688772"/>
                  </a:ext>
                </a:extLst>
              </a:tr>
            </a:tbl>
          </a:graphicData>
        </a:graphic>
      </p:graphicFrame>
      <p:sp>
        <p:nvSpPr>
          <p:cNvPr id="6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9147" y="161985"/>
            <a:ext cx="57578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2. </a:t>
            </a:r>
            <a:r>
              <a:rPr lang="en-US" altLang="ko-KR" sz="1800" b="1" dirty="0">
                <a:solidFill>
                  <a:schemeClr val="tx1"/>
                </a:solidFill>
                <a:latin typeface="+mn-ea"/>
                <a:ea typeface="+mn-ea"/>
              </a:rPr>
              <a:t>Failure symptom</a:t>
            </a:r>
            <a:r>
              <a:rPr lang="ko-KR" altLang="en-US" sz="1800" b="1" dirty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r>
              <a:rPr lang="en-US" altLang="ko-KR" sz="1800" b="1" dirty="0">
                <a:solidFill>
                  <a:schemeClr val="tx1"/>
                </a:solidFill>
                <a:latin typeface="+mn-ea"/>
                <a:ea typeface="+mn-ea"/>
              </a:rPr>
              <a:t>&amp; </a:t>
            </a:r>
            <a:r>
              <a:rPr kumimoji="1" lang="en-US" altLang="ko-KR" b="1" dirty="0">
                <a:solidFill>
                  <a:schemeClr val="tx1"/>
                </a:solidFill>
                <a:latin typeface="Calibri" pitchFamily="34" charset="0"/>
                <a:ea typeface="HY견고딕" pitchFamily="18" charset="-127"/>
              </a:rPr>
              <a:t>CONTAINMENT PLAN</a:t>
            </a:r>
            <a:r>
              <a:rPr kumimoji="1" lang="ko-KR" altLang="en-US" b="1" dirty="0">
                <a:solidFill>
                  <a:schemeClr val="tx1"/>
                </a:solidFill>
                <a:latin typeface="Calibri" pitchFamily="34" charset="0"/>
                <a:ea typeface="HY견고딕" pitchFamily="18" charset="-127"/>
              </a:rPr>
              <a:t> </a:t>
            </a:r>
            <a:endParaRPr lang="ko-KR" altLang="en-US" b="1" i="1" u="sng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graphicFrame>
        <p:nvGraphicFramePr>
          <p:cNvPr id="2" name="개체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7841671"/>
              </p:ext>
            </p:extLst>
          </p:nvPr>
        </p:nvGraphicFramePr>
        <p:xfrm>
          <a:off x="1749100" y="3675238"/>
          <a:ext cx="914400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3" imgW="914400" imgH="792360" progId="Acrobat.Document.DC">
                  <p:embed/>
                </p:oleObj>
              </mc:Choice>
              <mc:Fallback>
                <p:oleObj name="Acrobat Document" showAsIcon="1" r:id="rId3" imgW="914400" imgH="79236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49100" y="3675238"/>
                        <a:ext cx="914400" cy="792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개체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2925734"/>
              </p:ext>
            </p:extLst>
          </p:nvPr>
        </p:nvGraphicFramePr>
        <p:xfrm>
          <a:off x="5063819" y="3675239"/>
          <a:ext cx="91440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5" imgW="914400" imgH="792360" progId="Acrobat.Document.DC">
                  <p:embed/>
                </p:oleObj>
              </mc:Choice>
              <mc:Fallback>
                <p:oleObj name="Acrobat Document" showAsIcon="1" r:id="rId5" imgW="914400" imgH="79236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63819" y="3675239"/>
                        <a:ext cx="914400" cy="792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개체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9704765"/>
              </p:ext>
            </p:extLst>
          </p:nvPr>
        </p:nvGraphicFramePr>
        <p:xfrm>
          <a:off x="6588868" y="3675238"/>
          <a:ext cx="91440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7" imgW="914400" imgH="792360" progId="Acrobat.Document.DC">
                  <p:embed/>
                </p:oleObj>
              </mc:Choice>
              <mc:Fallback>
                <p:oleObj name="Acrobat Document" showAsIcon="1" r:id="rId7" imgW="914400" imgH="79236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588868" y="3675238"/>
                        <a:ext cx="914400" cy="792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494202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619" y="789788"/>
            <a:ext cx="3633779" cy="559502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7787" y="789788"/>
            <a:ext cx="3633778" cy="5595023"/>
          </a:xfrm>
          <a:prstGeom prst="rect">
            <a:avLst/>
          </a:prstGeom>
        </p:spPr>
      </p:pic>
      <p:sp>
        <p:nvSpPr>
          <p:cNvPr id="5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536" y="161985"/>
            <a:ext cx="66080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4. </a:t>
            </a:r>
            <a:r>
              <a:rPr lang="en-US" altLang="ko-KR" b="1" dirty="0" err="1">
                <a:latin typeface="+mn-ea"/>
                <a:ea typeface="+mn-ea"/>
              </a:rPr>
              <a:t>Cpk</a:t>
            </a:r>
            <a:r>
              <a:rPr lang="en-US" altLang="ko-KR" b="1" dirty="0">
                <a:latin typeface="+mn-ea"/>
                <a:ea typeface="+mn-ea"/>
              </a:rPr>
              <a:t> Analysis (Ts 66</a:t>
            </a:r>
            <a:r>
              <a:rPr lang="ko-KR" altLang="en-US" b="1" dirty="0">
                <a:latin typeface="+mn-ea"/>
                <a:ea typeface="+mn-ea"/>
              </a:rPr>
              <a:t> </a:t>
            </a:r>
            <a:r>
              <a:rPr lang="en-US" altLang="ko-KR" b="1" dirty="0">
                <a:latin typeface="+mn-ea"/>
                <a:ea typeface="+mn-ea"/>
              </a:rPr>
              <a:t>/ Ts 60, Wire alignment Test)</a:t>
            </a:r>
            <a:endParaRPr lang="ko-KR" altLang="en-US" b="1" i="1" u="sng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583474" y="2577737"/>
            <a:ext cx="1105989" cy="5138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err="1"/>
              <a:t>Ts</a:t>
            </a:r>
            <a:r>
              <a:rPr lang="en-US" altLang="ko-KR" dirty="0"/>
              <a:t> 66</a:t>
            </a:r>
            <a:endParaRPr lang="ko-KR" altLang="en-US" dirty="0"/>
          </a:p>
        </p:txBody>
      </p:sp>
      <p:sp>
        <p:nvSpPr>
          <p:cNvPr id="8" name="모서리가 둥근 직사각형 7"/>
          <p:cNvSpPr/>
          <p:nvPr/>
        </p:nvSpPr>
        <p:spPr>
          <a:xfrm>
            <a:off x="5159828" y="2577737"/>
            <a:ext cx="1105989" cy="5138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err="1"/>
              <a:t>Ts</a:t>
            </a:r>
            <a:r>
              <a:rPr lang="en-US" altLang="ko-KR" dirty="0"/>
              <a:t> 60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984449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CF407DE-8D55-C4E1-0759-D3FB821B157C}"/>
              </a:ext>
            </a:extLst>
          </p:cNvPr>
          <p:cNvSpPr txBox="1"/>
          <p:nvPr/>
        </p:nvSpPr>
        <p:spPr>
          <a:xfrm>
            <a:off x="97536" y="28940"/>
            <a:ext cx="8761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5. Additional Conduction sample production by production </a:t>
            </a:r>
            <a:r>
              <a:rPr lang="en-US" altLang="ko-KR" sz="1800" dirty="0"/>
              <a:t> </a:t>
            </a:r>
            <a:endParaRPr lang="ko-KR" altLang="en-US" b="1" i="1" u="sng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3" name="Rectangle 15">
            <a:extLst>
              <a:ext uri="{FF2B5EF4-FFF2-40B4-BE49-F238E27FC236}">
                <a16:creationId xmlns:a16="http://schemas.microsoft.com/office/drawing/2014/main" id="{BC3ED75B-9DD6-E824-1306-6A1A1731AD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81769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B66884-FC45-A8C1-2F59-A7B7CC6B6FD9}"/>
              </a:ext>
            </a:extLst>
          </p:cNvPr>
          <p:cNvSpPr txBox="1"/>
          <p:nvPr/>
        </p:nvSpPr>
        <p:spPr>
          <a:xfrm>
            <a:off x="97536" y="620829"/>
            <a:ext cx="4572000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MODEL : LA-B271KL-DA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Condition : 220V/60Hz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AMBIENT : 25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℃</a:t>
            </a:r>
            <a:endParaRPr lang="en-US" altLang="ko-KR" sz="1400" b="1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BA3900D-DC6A-B658-F550-24BB345646A1}"/>
              </a:ext>
            </a:extLst>
          </p:cNvPr>
          <p:cNvSpPr/>
          <p:nvPr/>
        </p:nvSpPr>
        <p:spPr>
          <a:xfrm>
            <a:off x="3561922" y="620829"/>
            <a:ext cx="57799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4. Test place :CTK</a:t>
            </a:r>
            <a:endParaRPr lang="en-US" altLang="ko-KR" sz="1400" dirty="0">
              <a:latin typeface="+mn-ea"/>
              <a:ea typeface="+mn-ea"/>
            </a:endParaRP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5. Load Condition : STB live streaming</a:t>
            </a:r>
            <a:endParaRPr lang="en-US" altLang="ko-KR" sz="1400" dirty="0">
              <a:solidFill>
                <a:schemeClr val="tx2">
                  <a:lumMod val="60000"/>
                  <a:lumOff val="40000"/>
                </a:schemeClr>
              </a:solidFill>
              <a:latin typeface="+mn-ea"/>
              <a:ea typeface="+mn-ea"/>
            </a:endParaRP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6. date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 </a:t>
            </a: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: 9/15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3F9E2000-6C92-D093-95FA-0A1122E9EE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36" y="2290280"/>
            <a:ext cx="9018165" cy="1046439"/>
          </a:xfrm>
          <a:prstGeom prst="rect">
            <a:avLst/>
          </a:prstGeom>
        </p:spPr>
      </p:pic>
      <p:graphicFrame>
        <p:nvGraphicFramePr>
          <p:cNvPr id="16" name="개체 15">
            <a:extLst>
              <a:ext uri="{FF2B5EF4-FFF2-40B4-BE49-F238E27FC236}">
                <a16:creationId xmlns:a16="http://schemas.microsoft.com/office/drawing/2014/main" id="{C0339D61-EFB8-6314-B26D-60DBCC63DC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3946958"/>
              </p:ext>
            </p:extLst>
          </p:nvPr>
        </p:nvGraphicFramePr>
        <p:xfrm>
          <a:off x="3561922" y="4235989"/>
          <a:ext cx="1560513" cy="43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포장기 셸 개체" showAsIcon="1" r:id="rId3" imgW="1560960" imgH="439560" progId="Package">
                  <p:embed/>
                </p:oleObj>
              </mc:Choice>
              <mc:Fallback>
                <p:oleObj name="포장기 셸 개체" showAsIcon="1" r:id="rId3" imgW="1560960" imgH="4395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61922" y="4235989"/>
                        <a:ext cx="1560513" cy="439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2440691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109168</TotalTime>
  <Words>1690</Words>
  <Application>Microsoft Office PowerPoint</Application>
  <PresentationFormat>화면 슬라이드 쇼(4:3)</PresentationFormat>
  <Paragraphs>285</Paragraphs>
  <Slides>19</Slides>
  <Notes>2</Notes>
  <HiddenSlides>0</HiddenSlides>
  <MMClips>0</MMClips>
  <ScaleCrop>false</ScaleCrop>
  <HeadingPairs>
    <vt:vector size="8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2</vt:i4>
      </vt:variant>
      <vt:variant>
        <vt:lpstr>슬라이드 제목</vt:lpstr>
      </vt:variant>
      <vt:variant>
        <vt:i4>19</vt:i4>
      </vt:variant>
    </vt:vector>
  </HeadingPairs>
  <TitlesOfParts>
    <vt:vector size="28" baseType="lpstr">
      <vt:lpstr>굴림</vt:lpstr>
      <vt:lpstr>맑은 고딕</vt:lpstr>
      <vt:lpstr>Arial</vt:lpstr>
      <vt:lpstr>Calibri</vt:lpstr>
      <vt:lpstr>Verdana</vt:lpstr>
      <vt:lpstr>Wingdings</vt:lpstr>
      <vt:lpstr>Office 테마</vt:lpstr>
      <vt:lpstr>Acrobat Document</vt:lpstr>
      <vt:lpstr>패키지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jung</dc:creator>
  <cp:lastModifiedBy>정 순철</cp:lastModifiedBy>
  <cp:revision>6933</cp:revision>
  <cp:lastPrinted>2020-06-04T04:33:49Z</cp:lastPrinted>
  <dcterms:created xsi:type="dcterms:W3CDTF">2008-03-05T07:47:24Z</dcterms:created>
  <dcterms:modified xsi:type="dcterms:W3CDTF">2022-09-19T23:46:25Z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